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handoutMasterIdLst>
    <p:handoutMasterId r:id="rId14"/>
  </p:handoutMasterIdLst>
  <p:sldIdLst>
    <p:sldId id="337" r:id="rId2"/>
    <p:sldId id="329" r:id="rId3"/>
    <p:sldId id="327" r:id="rId4"/>
    <p:sldId id="330" r:id="rId5"/>
    <p:sldId id="331" r:id="rId6"/>
    <p:sldId id="332" r:id="rId7"/>
    <p:sldId id="333" r:id="rId8"/>
    <p:sldId id="334" r:id="rId9"/>
    <p:sldId id="335" r:id="rId10"/>
    <p:sldId id="336" r:id="rId11"/>
    <p:sldId id="328" r:id="rId1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5">
              <a:hueOff val="-375889"/>
              <a:satOff val="-9195"/>
              <a:lumOff val="-14901"/>
            </a:schemeClr>
          </a:solidFill>
        </a:fill>
      </a:tcStyle>
    </a:firstRow>
  </a:tblStyle>
  <a:tblStyle styleId="{C7B018BB-80A7-4F77-B60F-C8B233D01FF8}" styleName="">
    <a:tblBg/>
    <a:wholeTbl>
      <a:tcTxStyle b="off" i="off">
        <a:font>
          <a:latin typeface="Palatino"/>
          <a:ea typeface="Palatino"/>
          <a:cs typeface="Palatino"/>
        </a:font>
        <a:srgbClr val="414141"/>
      </a:tcTxStyle>
      <a:tcStyle>
        <a:tcBdr>
          <a:left>
            <a:ln w="25400" cap="rnd">
              <a:solidFill>
                <a:srgbClr val="C9C3BA"/>
              </a:solidFill>
              <a:custDash>
                <a:ds d="100000" sp="200000"/>
              </a:custDash>
              <a:miter lim="400000"/>
            </a:ln>
          </a:left>
          <a:right>
            <a:ln w="25400" cap="rnd">
              <a:solidFill>
                <a:srgbClr val="C9C3BA"/>
              </a:solidFill>
              <a:custDash>
                <a:ds d="100000" sp="200000"/>
              </a:custDash>
              <a:miter lim="400000"/>
            </a:ln>
          </a:right>
          <a:top>
            <a:ln w="25400" cap="rnd">
              <a:solidFill>
                <a:srgbClr val="C9C3BA"/>
              </a:solidFill>
              <a:custDash>
                <a:ds d="100000" sp="200000"/>
              </a:custDash>
              <a:miter lim="400000"/>
            </a:ln>
          </a:top>
          <a:bottom>
            <a:ln w="25400" cap="rnd">
              <a:solidFill>
                <a:srgbClr val="C9C3BA"/>
              </a:solidFill>
              <a:custDash>
                <a:ds d="100000" sp="200000"/>
              </a:custDash>
              <a:miter lim="400000"/>
            </a:ln>
          </a:bottom>
          <a:insideH>
            <a:ln w="25400" cap="rnd">
              <a:solidFill>
                <a:srgbClr val="C9C3BA"/>
              </a:solidFill>
              <a:custDash>
                <a:ds d="100000" sp="200000"/>
              </a:custDash>
              <a:miter lim="400000"/>
            </a:ln>
          </a:insideH>
          <a:insideV>
            <a:ln w="25400" cap="rnd">
              <a:solidFill>
                <a:srgbClr val="C9C3BA"/>
              </a:solidFill>
              <a:custDash>
                <a:ds d="100000" sp="200000"/>
              </a:custDash>
              <a:miter lim="400000"/>
            </a:ln>
          </a:insideV>
        </a:tcBdr>
        <a:fill>
          <a:noFill/>
        </a:fill>
      </a:tcStyle>
    </a:wholeTbl>
    <a:band2H>
      <a:tcTxStyle/>
      <a:tcStyle>
        <a:tcBdr/>
        <a:fill>
          <a:solidFill>
            <a:srgbClr val="C9C3BA">
              <a:alpha val="75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FFFFFF">
                  <a:alpha val="50000"/>
                </a:srgbClr>
              </a:solidFill>
              <a:prstDash val="solid"/>
              <a:miter lim="400000"/>
            </a:ln>
          </a:insideV>
        </a:tcBdr>
        <a:fill>
          <a:no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FFFFFF">
                  <a:alpha val="50000"/>
                </a:srgbClr>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noFill/>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39D60"/>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525252"/>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chemeClr val="accent3">
              <a:hueOff val="708444"/>
              <a:satOff val="-4821"/>
              <a:lumOff val="-14251"/>
            </a:schemeClr>
          </a:solidFill>
        </a:fill>
      </a:tcStyle>
    </a:firstRow>
  </a:tblStyle>
  <a:tblStyle styleId="{CF821DB8-F4EB-4A41-A1BA-3FCAFE7338EE}" styleName="">
    <a:tblBg/>
    <a:wholeTbl>
      <a:tcTxStyle b="off" i="off">
        <a:font>
          <a:latin typeface="Palatino"/>
          <a:ea typeface="Palatino"/>
          <a:cs typeface="Palatino"/>
        </a:font>
        <a:srgbClr val="414141"/>
      </a:tcTxStyle>
      <a:tcStyle>
        <a:tcBdr>
          <a:left>
            <a:ln w="12700" cap="flat">
              <a:solidFill>
                <a:schemeClr val="accent1">
                  <a:hueOff val="-113918"/>
                  <a:satOff val="19024"/>
                  <a:lumOff val="19749"/>
                </a:schemeClr>
              </a:solidFill>
              <a:prstDash val="solid"/>
              <a:miter lim="400000"/>
            </a:ln>
          </a:left>
          <a:right>
            <a:ln w="12700" cap="flat">
              <a:solidFill>
                <a:schemeClr val="accent1">
                  <a:hueOff val="-113918"/>
                  <a:satOff val="19024"/>
                  <a:lumOff val="19749"/>
                </a:schemeClr>
              </a:solidFill>
              <a:prstDash val="solid"/>
              <a:miter lim="400000"/>
            </a:ln>
          </a:right>
          <a:top>
            <a:ln w="12700" cap="flat">
              <a:solidFill>
                <a:schemeClr val="accent1">
                  <a:hueOff val="-113918"/>
                  <a:satOff val="19024"/>
                  <a:lumOff val="19749"/>
                </a:schemeClr>
              </a:solidFill>
              <a:prstDash val="solid"/>
              <a:miter lim="400000"/>
            </a:ln>
          </a:top>
          <a:bottom>
            <a:ln w="12700" cap="flat">
              <a:solidFill>
                <a:schemeClr val="accent1">
                  <a:hueOff val="-113918"/>
                  <a:satOff val="19024"/>
                  <a:lumOff val="19749"/>
                </a:schemeClr>
              </a:solidFill>
              <a:prstDash val="solid"/>
              <a:miter lim="400000"/>
            </a:ln>
          </a:bottom>
          <a:insideH>
            <a:ln w="12700" cap="flat">
              <a:solidFill>
                <a:schemeClr val="accent1">
                  <a:hueOff val="-113918"/>
                  <a:satOff val="19024"/>
                  <a:lumOff val="19749"/>
                </a:schemeClr>
              </a:solidFill>
              <a:prstDash val="solid"/>
              <a:miter lim="400000"/>
            </a:ln>
          </a:insideH>
          <a:insideV>
            <a:ln w="12700" cap="flat">
              <a:solidFill>
                <a:schemeClr val="accent1">
                  <a:hueOff val="-113918"/>
                  <a:satOff val="19024"/>
                  <a:lumOff val="19749"/>
                </a:schemeClr>
              </a:solidFill>
              <a:prstDash val="solid"/>
              <a:miter lim="400000"/>
            </a:ln>
          </a:insideV>
        </a:tcBdr>
        <a:fill>
          <a:noFill/>
        </a:fill>
      </a:tcStyle>
    </a:wholeTbl>
    <a:band2H>
      <a:tcTxStyle/>
      <a:tcStyle>
        <a:tcBdr/>
        <a:fill>
          <a:solidFill>
            <a:schemeClr val="accent1">
              <a:hueOff val="-113918"/>
              <a:satOff val="19024"/>
              <a:lumOff val="19749"/>
              <a:alpha val="35000"/>
            </a:scheme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38AAF"/>
          </a:solidFill>
        </a:fill>
      </a:tcStyle>
    </a:firstCol>
    <a:la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13972"/>
              <a:lumOff val="-24493"/>
            </a:schemeClr>
          </a:solid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chemeClr val="accent1">
                  <a:hueOff val="-113918"/>
                  <a:satOff val="19024"/>
                  <a:lumOff val="19749"/>
                </a:schemeClr>
              </a:solidFill>
              <a:prstDash val="solid"/>
              <a:miter lim="400000"/>
            </a:ln>
          </a:insideH>
          <a:insideV>
            <a:ln w="12700" cap="flat">
              <a:noFill/>
              <a:miter lim="400000"/>
            </a:ln>
          </a:insideV>
        </a:tcBdr>
        <a:fill>
          <a:solidFill>
            <a:schemeClr val="accent1">
              <a:hueOff val="369195"/>
              <a:satOff val="6343"/>
              <a:lumOff val="-13963"/>
            </a:schemeClr>
          </a:solidFill>
        </a:fill>
      </a:tcStyle>
    </a:firstRow>
  </a:tblStyle>
  <a:tblStyle styleId="{33BA23B1-9221-436E-865A-0063620EA4F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6635F"/>
          </a:solid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9C3BA"/>
              </a:solidFill>
              <a:prstDash val="solid"/>
              <a:miter lim="400000"/>
            </a:ln>
          </a:insideH>
          <a:insideV>
            <a:ln w="12700" cap="flat">
              <a:noFill/>
              <a:miter lim="400000"/>
            </a:ln>
          </a:insideV>
        </a:tcBdr>
        <a:fill>
          <a:solidFill>
            <a:srgbClr val="89847F"/>
          </a:solidFill>
        </a:fill>
      </a:tcStyle>
    </a:firstRow>
  </a:tblStyle>
  <a:tblStyle styleId="{2708684C-4D16-4618-839F-0558EEFCDFE6}" styleName="">
    <a:tblBg/>
    <a:wholeTbl>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wholeTbl>
    <a:band2H>
      <a:tcTxStyle/>
      <a:tcStyle>
        <a:tcBdr/>
        <a:fill>
          <a:solidFill>
            <a:srgbClr val="C9C3BA">
              <a:alpha val="35000"/>
            </a:srgbClr>
          </a:solidFill>
        </a:fill>
      </a:tcStyle>
    </a:band2H>
    <a:firstCol>
      <a:tcTxStyle b="off" i="off">
        <a:font>
          <a:latin typeface="Palatino"/>
          <a:ea typeface="Palatino"/>
          <a:cs typeface="Palatino"/>
        </a:font>
        <a:srgbClr val="414141"/>
      </a:tcTxStyle>
      <a:tcStyle>
        <a:tcBdr>
          <a:left>
            <a:ln w="12700" cap="flat">
              <a:noFill/>
              <a:miter lim="400000"/>
            </a:ln>
          </a:left>
          <a:right>
            <a:ln w="25400" cap="flat">
              <a:solidFill>
                <a:srgbClr val="000000"/>
              </a:solidFill>
              <a:prstDash val="solid"/>
              <a:miter lim="400000"/>
            </a:ln>
          </a:right>
          <a:top>
            <a:ln w="12700" cap="flat">
              <a:solidFill>
                <a:srgbClr val="89847F"/>
              </a:solidFill>
              <a:custDash>
                <a:ds d="200000" sp="200000"/>
              </a:custDash>
              <a:miter lim="400000"/>
            </a:ln>
          </a:top>
          <a:bottom>
            <a:ln w="12700" cap="flat">
              <a:solidFill>
                <a:srgbClr val="89847F"/>
              </a:solidFill>
              <a:custDash>
                <a:ds d="200000" sp="200000"/>
              </a:custDash>
              <a:miter lim="400000"/>
            </a:ln>
          </a:bottom>
          <a:insideH>
            <a:ln w="12700" cap="flat">
              <a:solidFill>
                <a:srgbClr val="89847F"/>
              </a:solidFill>
              <a:custDash>
                <a:ds d="200000" sp="200000"/>
              </a:custDash>
              <a:miter lim="400000"/>
            </a:ln>
          </a:insideH>
          <a:insideV>
            <a:ln w="12700" cap="flat">
              <a:noFill/>
              <a:miter lim="400000"/>
            </a:ln>
          </a:insideV>
        </a:tcBdr>
        <a:fill>
          <a:noFill/>
        </a:fill>
      </a:tcStyle>
    </a:firstCol>
    <a:la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noFill/>
              <a:miter lim="400000"/>
            </a:ln>
          </a:bottom>
          <a:insideH>
            <a:ln w="12700" cap="flat">
              <a:solidFill>
                <a:srgbClr val="89847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414141"/>
      </a:tcTxStyle>
      <a:tcStyle>
        <a:tcBdr>
          <a:left>
            <a:ln w="12700" cap="flat">
              <a:noFill/>
              <a:miter lim="400000"/>
            </a:ln>
          </a:left>
          <a:right>
            <a:ln w="12700" cap="flat">
              <a:noFill/>
              <a:miter lim="400000"/>
            </a:ln>
          </a:right>
          <a:top>
            <a:ln w="12700" cap="flat">
              <a:noFill/>
              <a:miter lim="400000"/>
            </a:ln>
          </a:top>
          <a:bottom>
            <a:ln w="25400" cap="flat">
              <a:solidFill>
                <a:srgbClr val="000000"/>
              </a:solidFill>
              <a:prstDash val="solid"/>
              <a:miter lim="400000"/>
            </a:ln>
          </a:bottom>
          <a:insideH>
            <a:ln w="12700" cap="flat">
              <a:solidFill>
                <a:srgbClr val="89847F"/>
              </a:solidFill>
              <a:prstDash val="solid"/>
              <a:miter lim="400000"/>
            </a:ln>
          </a:insideH>
          <a:insideV>
            <a:ln w="12700" cap="flat">
              <a:noFill/>
              <a:miter lim="400000"/>
            </a:ln>
          </a:insideV>
        </a:tcBdr>
        <a:fill>
          <a:noFill/>
        </a:fill>
      </a:tcStyle>
    </a:firstRow>
  </a:tblStyle>
  <a:tblStyle styleId="{8F44A2F1-9E1F-4B54-A3A2-5F16C0AD49E2}"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 styleId="{D51ADE6A-740E-44AE-83CC-AE7238B6C88D}" styleName="">
    <a:tblBg/>
    <a:wholeTbl>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wholeTbl>
    <a:band2H>
      <a:tcTxStyle/>
      <a:tcStyle>
        <a:tcBdr/>
        <a:fill>
          <a:solidFill>
            <a:srgbClr val="C9C3BA">
              <a:alpha val="50000"/>
            </a:srgbClr>
          </a:solidFill>
        </a:fill>
      </a:tcStyle>
    </a:band2H>
    <a:firstCol>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noFill/>
              <a:miter lim="400000"/>
            </a:ln>
          </a:right>
          <a:top>
            <a:ln w="12700" cap="flat">
              <a:solidFill>
                <a:srgbClr val="C9C3BA"/>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rgbClr val="89847F"/>
          </a:solidFill>
        </a:fill>
      </a:tcStyle>
    </a:firstCol>
    <a:lastRow>
      <a:tcTxStyle b="off" i="off">
        <a:font>
          <a:latin typeface="Palatino"/>
          <a:ea typeface="Palatino"/>
          <a:cs typeface="Palatino"/>
        </a:font>
        <a:srgbClr val="414141"/>
      </a:tcTxStyle>
      <a:tcStyle>
        <a:tcBdr>
          <a:left>
            <a:ln w="12700" cap="flat">
              <a:solidFill>
                <a:srgbClr val="C9C3BA"/>
              </a:solidFill>
              <a:prstDash val="solid"/>
              <a:miter lim="400000"/>
            </a:ln>
          </a:left>
          <a:right>
            <a:ln w="12700" cap="flat">
              <a:solidFill>
                <a:srgbClr val="C9C3BA"/>
              </a:solidFill>
              <a:prstDash val="solid"/>
              <a:miter lim="400000"/>
            </a:ln>
          </a:right>
          <a:top>
            <a:ln w="25400" cap="flat">
              <a:solidFill>
                <a:srgbClr val="525252"/>
              </a:solidFill>
              <a:prstDash val="solid"/>
              <a:miter lim="400000"/>
            </a:ln>
          </a:top>
          <a:bottom>
            <a:ln w="12700" cap="flat">
              <a:solidFill>
                <a:srgbClr val="C9C3BA"/>
              </a:solidFill>
              <a:prstDash val="solid"/>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noFill/>
        </a:fill>
      </a:tcStyle>
    </a:lastRow>
    <a:firstRow>
      <a:tcTxStyle b="off" i="off">
        <a:font>
          <a:latin typeface="Palatino"/>
          <a:ea typeface="Palatino"/>
          <a:cs typeface="Palatino"/>
        </a:font>
        <a:srgbClr val="FFFFFF"/>
      </a:tcTxStyle>
      <a:tcStyle>
        <a:tcBdr>
          <a:left>
            <a:ln w="12700" cap="flat">
              <a:solidFill>
                <a:srgbClr val="C9C3BA"/>
              </a:solidFill>
              <a:prstDash val="solid"/>
              <a:miter lim="400000"/>
            </a:ln>
          </a:left>
          <a:right>
            <a:ln w="12700" cap="flat">
              <a:solidFill>
                <a:srgbClr val="C9C3BA"/>
              </a:solidFill>
              <a:prstDash val="solid"/>
              <a:miter lim="400000"/>
            </a:ln>
          </a:right>
          <a:top>
            <a:ln w="12700" cap="flat">
              <a:solidFill>
                <a:srgbClr val="C9C3BA"/>
              </a:solidFill>
              <a:prstDash val="solid"/>
              <a:miter lim="400000"/>
            </a:ln>
          </a:top>
          <a:bottom>
            <a:ln w="12700" cap="flat">
              <a:noFill/>
              <a:miter lim="400000"/>
            </a:ln>
          </a:bottom>
          <a:insideH>
            <a:ln w="12700" cap="flat">
              <a:solidFill>
                <a:srgbClr val="C9C3BA"/>
              </a:solidFill>
              <a:prstDash val="solid"/>
              <a:miter lim="400000"/>
            </a:ln>
          </a:insideH>
          <a:insideV>
            <a:ln w="12700" cap="flat">
              <a:solidFill>
                <a:srgbClr val="C9C3BA"/>
              </a:solidFill>
              <a:prstDash val="solid"/>
              <a:miter lim="400000"/>
            </a:ln>
          </a:insideV>
        </a:tcBdr>
        <a:fill>
          <a:solidFill>
            <a:schemeClr val="accent5">
              <a:hueOff val="-375889"/>
              <a:satOff val="-9195"/>
              <a:lumOff val="-14901"/>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908" autoAdjust="0"/>
    <p:restoredTop sz="94630" autoAdjust="0"/>
  </p:normalViewPr>
  <p:slideViewPr>
    <p:cSldViewPr snapToGrid="0" snapToObjects="1">
      <p:cViewPr varScale="1">
        <p:scale>
          <a:sx n="74" d="100"/>
          <a:sy n="74" d="100"/>
        </p:scale>
        <p:origin x="264" y="78"/>
      </p:cViewPr>
      <p:guideLst>
        <p:guide orient="horz" pos="3072"/>
        <p:guide pos="4096"/>
      </p:guideLst>
    </p:cSldViewPr>
  </p:slideViewPr>
  <p:outlineViewPr>
    <p:cViewPr>
      <p:scale>
        <a:sx n="33" d="100"/>
        <a:sy n="33" d="100"/>
      </p:scale>
      <p:origin x="0" y="4154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CE80B01-A8B9-254D-B079-D09A8F83BF30}" type="datetimeFigureOut">
              <a:rPr lang="en-US" smtClean="0"/>
              <a:t>11/12/2022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D2334D6-B9F1-3B47-B2B8-EA386E8ED2A2}" type="slidenum">
              <a:rPr lang="en-US" smtClean="0"/>
              <a:t>‹#›</a:t>
            </a:fld>
            <a:endParaRPr lang="en-US"/>
          </a:p>
        </p:txBody>
      </p:sp>
    </p:spTree>
    <p:extLst>
      <p:ext uri="{BB962C8B-B14F-4D97-AF65-F5344CB8AC3E}">
        <p14:creationId xmlns:p14="http://schemas.microsoft.com/office/powerpoint/2010/main" val="2593798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163390278"/>
      </p:ext>
    </p:extLst>
  </p:cSld>
  <p:clrMap bg1="lt1" tx1="dk1" bg2="lt2" tx2="dk2" accent1="accent1" accent2="accent2" accent3="accent3" accent4="accent4" accent5="accent5" accent6="accent6" hlink="hlink" folHlink="folHlink"/>
  <p:hf hdr="0" ftr="0" dt="0"/>
  <p:notesStyle>
    <a:lvl1pPr defTabSz="457200" latinLnBrk="0">
      <a:defRPr sz="2200">
        <a:latin typeface="Lucida Grande"/>
        <a:ea typeface="Lucida Grande"/>
        <a:cs typeface="Lucida Grande"/>
        <a:sym typeface="Lucida Grande"/>
      </a:defRPr>
    </a:lvl1pPr>
    <a:lvl2pPr indent="228600" defTabSz="457200" latinLnBrk="0">
      <a:defRPr sz="2200">
        <a:latin typeface="Lucida Grande"/>
        <a:ea typeface="Lucida Grande"/>
        <a:cs typeface="Lucida Grande"/>
        <a:sym typeface="Lucida Grande"/>
      </a:defRPr>
    </a:lvl2pPr>
    <a:lvl3pPr indent="457200" defTabSz="457200" latinLnBrk="0">
      <a:defRPr sz="2200">
        <a:latin typeface="Lucida Grande"/>
        <a:ea typeface="Lucida Grande"/>
        <a:cs typeface="Lucida Grande"/>
        <a:sym typeface="Lucida Grande"/>
      </a:defRPr>
    </a:lvl3pPr>
    <a:lvl4pPr indent="685800" defTabSz="457200" latinLnBrk="0">
      <a:defRPr sz="2200">
        <a:latin typeface="Lucida Grande"/>
        <a:ea typeface="Lucida Grande"/>
        <a:cs typeface="Lucida Grande"/>
        <a:sym typeface="Lucida Grande"/>
      </a:defRPr>
    </a:lvl4pPr>
    <a:lvl5pPr indent="914400" defTabSz="457200" latinLnBrk="0">
      <a:defRPr sz="2200">
        <a:latin typeface="Lucida Grande"/>
        <a:ea typeface="Lucida Grande"/>
        <a:cs typeface="Lucida Grande"/>
        <a:sym typeface="Lucida Grande"/>
      </a:defRPr>
    </a:lvl5pPr>
    <a:lvl6pPr indent="1143000" defTabSz="457200" latinLnBrk="0">
      <a:defRPr sz="2200">
        <a:latin typeface="Lucida Grande"/>
        <a:ea typeface="Lucida Grande"/>
        <a:cs typeface="Lucida Grande"/>
        <a:sym typeface="Lucida Grande"/>
      </a:defRPr>
    </a:lvl6pPr>
    <a:lvl7pPr indent="1371600" defTabSz="457200" latinLnBrk="0">
      <a:defRPr sz="2200">
        <a:latin typeface="Lucida Grande"/>
        <a:ea typeface="Lucida Grande"/>
        <a:cs typeface="Lucida Grande"/>
        <a:sym typeface="Lucida Grande"/>
      </a:defRPr>
    </a:lvl7pPr>
    <a:lvl8pPr indent="1600200" defTabSz="457200" latinLnBrk="0">
      <a:defRPr sz="2200">
        <a:latin typeface="Lucida Grande"/>
        <a:ea typeface="Lucida Grande"/>
        <a:cs typeface="Lucida Grande"/>
        <a:sym typeface="Lucida Grande"/>
      </a:defRPr>
    </a:lvl8pPr>
    <a:lvl9pPr indent="1828800" defTabSz="457200" latinLnBrk="0">
      <a:defRPr sz="2200">
        <a:latin typeface="Lucida Grande"/>
        <a:ea typeface="Lucida Grande"/>
        <a:cs typeface="Lucida Grande"/>
        <a:sym typeface="Lucida Grand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42" name="Shape 42"/>
          <p:cNvSpPr>
            <a:spLocks noGrp="1"/>
          </p:cNvSpPr>
          <p:nvPr>
            <p:ph type="title"/>
          </p:nvPr>
        </p:nvSpPr>
        <p:spPr>
          <a:xfrm>
            <a:off x="508000" y="3670300"/>
            <a:ext cx="11988800" cy="2413000"/>
          </a:xfrm>
          <a:prstGeom prst="rect">
            <a:avLst/>
          </a:prstGeom>
        </p:spPr>
        <p:txBody>
          <a:bodyPr/>
          <a:lstStyle/>
          <a:p>
            <a:r>
              <a:t>Title Text</a:t>
            </a:r>
          </a:p>
        </p:txBody>
      </p:sp>
      <p:sp>
        <p:nvSpPr>
          <p:cNvPr id="43" name="Shape 4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50" name="Shape 50"/>
          <p:cNvSpPr/>
          <p:nvPr/>
        </p:nvSpPr>
        <p:spPr>
          <a:xfrm>
            <a:off x="508000" y="4876800"/>
            <a:ext cx="5676374"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1" name="Shape 51"/>
          <p:cNvSpPr/>
          <p:nvPr/>
        </p:nvSpPr>
        <p:spPr>
          <a:xfrm>
            <a:off x="508000" y="2768600"/>
            <a:ext cx="5676316"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52" name="Shape 52"/>
          <p:cNvSpPr>
            <a:spLocks noGrp="1"/>
          </p:cNvSpPr>
          <p:nvPr>
            <p:ph type="body" sz="quarter" idx="13"/>
          </p:nvPr>
        </p:nvSpPr>
        <p:spPr>
          <a:xfrm>
            <a:off x="508000" y="2171700"/>
            <a:ext cx="5676900" cy="508000"/>
          </a:xfrm>
          <a:prstGeom prst="rect">
            <a:avLst/>
          </a:prstGeom>
        </p:spPr>
        <p:txBody>
          <a:bodyPr anchor="b">
            <a:spAutoFit/>
          </a:bodyPr>
          <a:lstStyle>
            <a:lvl1pPr marL="0" indent="0">
              <a:lnSpc>
                <a:spcPct val="110000"/>
              </a:lnSpc>
              <a:spcBef>
                <a:spcPts val="0"/>
              </a:spcBef>
              <a:buClrTx/>
              <a:buSzTx/>
              <a:buFontTx/>
              <a:buNone/>
              <a:defRPr sz="2400" i="1"/>
            </a:lvl1pPr>
          </a:lstStyle>
          <a:p>
            <a:r>
              <a:t>Lorem Ipsum Dolor</a:t>
            </a:r>
          </a:p>
        </p:txBody>
      </p:sp>
      <p:sp>
        <p:nvSpPr>
          <p:cNvPr id="53" name="Shape 53"/>
          <p:cNvSpPr>
            <a:spLocks noGrp="1"/>
          </p:cNvSpPr>
          <p:nvPr>
            <p:ph type="pic" sz="half" idx="14"/>
          </p:nvPr>
        </p:nvSpPr>
        <p:spPr>
          <a:xfrm>
            <a:off x="6818219" y="647699"/>
            <a:ext cx="5588001" cy="8331201"/>
          </a:xfrm>
          <a:prstGeom prst="rect">
            <a:avLst/>
          </a:prstGeom>
          <a:ln w="9525">
            <a:round/>
          </a:ln>
        </p:spPr>
        <p:txBody>
          <a:bodyPr lIns="91439" tIns="45719" rIns="91439" bIns="45719" anchor="t">
            <a:noAutofit/>
          </a:bodyPr>
          <a:lstStyle/>
          <a:p>
            <a:endParaRPr/>
          </a:p>
        </p:txBody>
      </p:sp>
      <p:sp>
        <p:nvSpPr>
          <p:cNvPr id="54" name="Shape 54"/>
          <p:cNvSpPr>
            <a:spLocks noGrp="1"/>
          </p:cNvSpPr>
          <p:nvPr>
            <p:ph type="title"/>
          </p:nvPr>
        </p:nvSpPr>
        <p:spPr>
          <a:xfrm>
            <a:off x="508000" y="2806700"/>
            <a:ext cx="5676900" cy="2032000"/>
          </a:xfrm>
          <a:prstGeom prst="rect">
            <a:avLst/>
          </a:prstGeom>
        </p:spPr>
        <p:txBody>
          <a:bodyPr/>
          <a:lstStyle>
            <a:lvl1pPr algn="l">
              <a:defRPr sz="5600"/>
            </a:lvl1pPr>
          </a:lstStyle>
          <a:p>
            <a:r>
              <a:t>Title Text</a:t>
            </a:r>
          </a:p>
        </p:txBody>
      </p:sp>
      <p:sp>
        <p:nvSpPr>
          <p:cNvPr id="55" name="Shape 55"/>
          <p:cNvSpPr>
            <a:spLocks noGrp="1"/>
          </p:cNvSpPr>
          <p:nvPr>
            <p:ph type="body" sz="quarter" idx="1"/>
          </p:nvPr>
        </p:nvSpPr>
        <p:spPr>
          <a:xfrm>
            <a:off x="508000" y="5029200"/>
            <a:ext cx="5676900" cy="4013200"/>
          </a:xfrm>
          <a:prstGeom prst="rect">
            <a:avLst/>
          </a:prstGeom>
        </p:spPr>
        <p:txBody>
          <a:bodyPr anchor="t"/>
          <a:lstStyle>
            <a:lvl1pPr marL="0" indent="0">
              <a:spcBef>
                <a:spcPts val="0"/>
              </a:spcBef>
              <a:buClrTx/>
              <a:buSzTx/>
              <a:buFontTx/>
              <a:buNone/>
              <a:defRPr sz="2400"/>
            </a:lvl1pPr>
            <a:lvl2pPr marL="0" indent="228600">
              <a:spcBef>
                <a:spcPts val="0"/>
              </a:spcBef>
              <a:buClrTx/>
              <a:buSzTx/>
              <a:buFontTx/>
              <a:buNone/>
              <a:defRPr sz="2400"/>
            </a:lvl2pPr>
            <a:lvl3pPr marL="0" indent="457200">
              <a:spcBef>
                <a:spcPts val="0"/>
              </a:spcBef>
              <a:buClrTx/>
              <a:buSzTx/>
              <a:buFontTx/>
              <a:buNone/>
              <a:defRPr sz="2400"/>
            </a:lvl3pPr>
            <a:lvl4pPr marL="0" indent="685800">
              <a:spcBef>
                <a:spcPts val="0"/>
              </a:spcBef>
              <a:buClrTx/>
              <a:buSzTx/>
              <a:buFontTx/>
              <a:buNone/>
              <a:defRPr sz="2400"/>
            </a:lvl4pPr>
            <a:lvl5pPr marL="0" indent="914400">
              <a:spcBef>
                <a:spcPts val="0"/>
              </a:spcBef>
              <a:buClrTx/>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56" name="Shape 5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63" name="Shape 63"/>
          <p:cNvSpPr>
            <a:spLocks noGrp="1"/>
          </p:cNvSpPr>
          <p:nvPr>
            <p:ph type="title"/>
          </p:nvPr>
        </p:nvSpPr>
        <p:spPr>
          <a:prstGeom prst="rect">
            <a:avLst/>
          </a:prstGeom>
        </p:spPr>
        <p:txBody>
          <a:bodyPr/>
          <a:lstStyle/>
          <a:p>
            <a:r>
              <a:t>Title Text</a:t>
            </a:r>
          </a:p>
        </p:txBody>
      </p:sp>
      <p:sp>
        <p:nvSpPr>
          <p:cNvPr id="64" name="Shape 6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0" name="Shape 80"/>
          <p:cNvSpPr>
            <a:spLocks noGrp="1"/>
          </p:cNvSpPr>
          <p:nvPr>
            <p:ph type="pic" sz="half" idx="13"/>
          </p:nvPr>
        </p:nvSpPr>
        <p:spPr>
          <a:xfrm>
            <a:off x="6819900" y="2654300"/>
            <a:ext cx="5588000" cy="6350000"/>
          </a:xfrm>
          <a:prstGeom prst="rect">
            <a:avLst/>
          </a:prstGeom>
          <a:ln w="9525">
            <a:round/>
          </a:ln>
        </p:spPr>
        <p:txBody>
          <a:bodyPr lIns="91439" tIns="45719" rIns="91439" bIns="45719" anchor="t">
            <a:noAutofit/>
          </a:bodyPr>
          <a:lstStyle/>
          <a:p>
            <a:endParaRPr/>
          </a:p>
        </p:txBody>
      </p:sp>
      <p:sp>
        <p:nvSpPr>
          <p:cNvPr id="81" name="Shape 81"/>
          <p:cNvSpPr>
            <a:spLocks noGrp="1"/>
          </p:cNvSpPr>
          <p:nvPr>
            <p:ph type="title"/>
          </p:nvPr>
        </p:nvSpPr>
        <p:spPr>
          <a:prstGeom prst="rect">
            <a:avLst/>
          </a:prstGeom>
        </p:spPr>
        <p:txBody>
          <a:bodyPr/>
          <a:lstStyle/>
          <a:p>
            <a:r>
              <a:t>Title Text</a:t>
            </a:r>
          </a:p>
        </p:txBody>
      </p:sp>
      <p:sp>
        <p:nvSpPr>
          <p:cNvPr id="82" name="Shape 82"/>
          <p:cNvSpPr>
            <a:spLocks noGrp="1"/>
          </p:cNvSpPr>
          <p:nvPr>
            <p:ph type="body" sz="half" idx="1"/>
          </p:nvPr>
        </p:nvSpPr>
        <p:spPr>
          <a:xfrm>
            <a:off x="508000" y="2730500"/>
            <a:ext cx="5816600" cy="6350000"/>
          </a:xfrm>
          <a:prstGeom prst="rect">
            <a:avLst/>
          </a:prstGeom>
        </p:spPr>
        <p:txBody>
          <a:bodyPr/>
          <a:lstStyle>
            <a:lvl1pPr marL="393700" indent="-393700">
              <a:spcBef>
                <a:spcPts val="1800"/>
              </a:spcBef>
              <a:buSzPct val="65000"/>
              <a:defRPr sz="3000"/>
            </a:lvl1pPr>
            <a:lvl2pPr marL="787400" indent="-393700">
              <a:spcBef>
                <a:spcPts val="1800"/>
              </a:spcBef>
              <a:buSzPct val="65000"/>
              <a:defRPr sz="3000"/>
            </a:lvl2pPr>
            <a:lvl3pPr marL="1181100" indent="-393700">
              <a:spcBef>
                <a:spcPts val="1800"/>
              </a:spcBef>
              <a:buSzPct val="65000"/>
              <a:defRPr sz="3000"/>
            </a:lvl3pPr>
            <a:lvl4pPr marL="1574800" indent="-393700">
              <a:spcBef>
                <a:spcPts val="1800"/>
              </a:spcBef>
              <a:buSzPct val="65000"/>
              <a:defRPr sz="3000"/>
            </a:lvl4pPr>
            <a:lvl5pPr marL="1968500" indent="-393700">
              <a:spcBef>
                <a:spcPts val="1800"/>
              </a:spcBef>
              <a:buSzPct val="65000"/>
              <a:defRPr sz="3000"/>
            </a:lvl5pPr>
          </a:lstStyle>
          <a:p>
            <a:r>
              <a:t>Body Level One</a:t>
            </a:r>
          </a:p>
          <a:p>
            <a:pPr lvl="1"/>
            <a:r>
              <a:t>Body Level Two</a:t>
            </a:r>
          </a:p>
          <a:p>
            <a:pPr lvl="2"/>
            <a:r>
              <a:t>Body Level Three</a:t>
            </a:r>
          </a:p>
          <a:p>
            <a:pPr lvl="3"/>
            <a:r>
              <a:t>Body Level Four</a:t>
            </a:r>
          </a:p>
          <a:p>
            <a:pPr lvl="4"/>
            <a:r>
              <a:t>Body Level Five</a:t>
            </a:r>
          </a:p>
        </p:txBody>
      </p:sp>
      <p:sp>
        <p:nvSpPr>
          <p:cNvPr id="83" name="Shape 8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90" name="Shape 90"/>
          <p:cNvSpPr>
            <a:spLocks noGrp="1"/>
          </p:cNvSpPr>
          <p:nvPr>
            <p:ph type="body" idx="1"/>
          </p:nvPr>
        </p:nvSpPr>
        <p:spPr>
          <a:xfrm>
            <a:off x="508000" y="1270000"/>
            <a:ext cx="11988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hape 9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98" name="Shape 98"/>
          <p:cNvSpPr>
            <a:spLocks noGrp="1"/>
          </p:cNvSpPr>
          <p:nvPr>
            <p:ph type="pic" sz="quarter" idx="13"/>
          </p:nvPr>
        </p:nvSpPr>
        <p:spPr>
          <a:xfrm>
            <a:off x="6856319" y="4772799"/>
            <a:ext cx="5499101" cy="4229101"/>
          </a:xfrm>
          <a:prstGeom prst="rect">
            <a:avLst/>
          </a:prstGeom>
          <a:ln w="9525">
            <a:round/>
          </a:ln>
        </p:spPr>
        <p:txBody>
          <a:bodyPr lIns="91439" tIns="45719" rIns="91439" bIns="45719" anchor="t">
            <a:noAutofit/>
          </a:bodyPr>
          <a:lstStyle/>
          <a:p>
            <a:endParaRPr/>
          </a:p>
        </p:txBody>
      </p:sp>
      <p:sp>
        <p:nvSpPr>
          <p:cNvPr id="99" name="Shape 99"/>
          <p:cNvSpPr>
            <a:spLocks noGrp="1"/>
          </p:cNvSpPr>
          <p:nvPr>
            <p:ph type="pic" sz="quarter" idx="14"/>
          </p:nvPr>
        </p:nvSpPr>
        <p:spPr>
          <a:xfrm>
            <a:off x="6860562" y="609600"/>
            <a:ext cx="5499101" cy="3530600"/>
          </a:xfrm>
          <a:prstGeom prst="rect">
            <a:avLst/>
          </a:prstGeom>
          <a:ln w="9525">
            <a:round/>
          </a:ln>
        </p:spPr>
        <p:txBody>
          <a:bodyPr lIns="91439" tIns="45719" rIns="91439" bIns="45719" anchor="t">
            <a:noAutofit/>
          </a:bodyPr>
          <a:lstStyle/>
          <a:p>
            <a:endParaRPr/>
          </a:p>
        </p:txBody>
      </p:sp>
      <p:sp>
        <p:nvSpPr>
          <p:cNvPr id="100" name="Shape 100"/>
          <p:cNvSpPr>
            <a:spLocks noGrp="1"/>
          </p:cNvSpPr>
          <p:nvPr>
            <p:ph type="pic" sz="half" idx="15"/>
          </p:nvPr>
        </p:nvSpPr>
        <p:spPr>
          <a:xfrm>
            <a:off x="557119" y="609599"/>
            <a:ext cx="5588001" cy="8394701"/>
          </a:xfrm>
          <a:prstGeom prst="rect">
            <a:avLst/>
          </a:prstGeom>
          <a:ln w="9525">
            <a:round/>
          </a:ln>
        </p:spPr>
        <p:txBody>
          <a:bodyPr lIns="91439" tIns="45719" rIns="91439" bIns="45719" anchor="t">
            <a:noAutofit/>
          </a:bodyPr>
          <a:lstStyle/>
          <a:p>
            <a:endParaRPr/>
          </a:p>
        </p:txBody>
      </p:sp>
      <p:sp>
        <p:nvSpPr>
          <p:cNvPr id="101" name="Shape 10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8" name="Shape 108"/>
          <p:cNvSpPr>
            <a:spLocks noGrp="1"/>
          </p:cNvSpPr>
          <p:nvPr>
            <p:ph type="body" sz="quarter" idx="13"/>
          </p:nvPr>
        </p:nvSpPr>
        <p:spPr>
          <a:xfrm>
            <a:off x="533400" y="5969000"/>
            <a:ext cx="11938000" cy="609600"/>
          </a:xfrm>
          <a:prstGeom prst="rect">
            <a:avLst/>
          </a:prstGeom>
        </p:spPr>
        <p:txBody>
          <a:bodyPr anchor="t">
            <a:spAutoFit/>
          </a:bodyPr>
          <a:lstStyle>
            <a:lvl1pPr marL="0" indent="0" algn="ctr">
              <a:spcBef>
                <a:spcPts val="1200"/>
              </a:spcBef>
              <a:buClrTx/>
              <a:buSzTx/>
              <a:buFontTx/>
              <a:buNone/>
              <a:defRPr sz="3000" i="1"/>
            </a:lvl1pPr>
          </a:lstStyle>
          <a:p>
            <a:r>
              <a:t>–Johnny Appleseed</a:t>
            </a:r>
          </a:p>
        </p:txBody>
      </p:sp>
      <p:sp>
        <p:nvSpPr>
          <p:cNvPr id="109" name="Shape 109"/>
          <p:cNvSpPr>
            <a:spLocks noGrp="1"/>
          </p:cNvSpPr>
          <p:nvPr>
            <p:ph type="body" sz="quarter" idx="14"/>
          </p:nvPr>
        </p:nvSpPr>
        <p:spPr>
          <a:xfrm>
            <a:off x="1270000" y="4254500"/>
            <a:ext cx="10464800" cy="711200"/>
          </a:xfrm>
          <a:prstGeom prst="rect">
            <a:avLst/>
          </a:prstGeom>
        </p:spPr>
        <p:txBody>
          <a:bodyPr>
            <a:spAutoFit/>
          </a:bodyPr>
          <a:lstStyle>
            <a:lvl1pPr marL="0" indent="0" algn="ctr">
              <a:spcBef>
                <a:spcPts val="0"/>
              </a:spcBef>
              <a:buClrTx/>
              <a:buSzTx/>
              <a:buFontTx/>
              <a:buNone/>
            </a:lvl1pPr>
          </a:lstStyle>
          <a:p>
            <a:r>
              <a:t>“Type a quote here.” </a:t>
            </a:r>
          </a:p>
        </p:txBody>
      </p:sp>
      <p:sp>
        <p:nvSpPr>
          <p:cNvPr id="110" name="Shape 11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2" name="Shape 132"/>
          <p:cNvSpPr/>
          <p:nvPr/>
        </p:nvSpPr>
        <p:spPr>
          <a:xfrm>
            <a:off x="508000" y="21717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3" name="Shape 133"/>
          <p:cNvSpPr/>
          <p:nvPr/>
        </p:nvSpPr>
        <p:spPr>
          <a:xfrm>
            <a:off x="508000" y="635000"/>
            <a:ext cx="11997292" cy="0"/>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134" name="Shape 134"/>
          <p:cNvSpPr>
            <a:spLocks noGrp="1"/>
          </p:cNvSpPr>
          <p:nvPr>
            <p:ph type="title"/>
          </p:nvPr>
        </p:nvSpPr>
        <p:spPr>
          <a:prstGeom prst="rect">
            <a:avLst/>
          </a:prstGeom>
        </p:spPr>
        <p:txBody>
          <a:bodyPr/>
          <a:lstStyle/>
          <a:p>
            <a:r>
              <a:t>Title Text</a:t>
            </a:r>
          </a:p>
        </p:txBody>
      </p:sp>
      <p:sp>
        <p:nvSpPr>
          <p:cNvPr id="135" name="Shape 135"/>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6" name="Shape 13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rcRect/>
          <a:stretch>
            <a:fillRect/>
          </a:stretch>
        </a:blipFill>
        <a:effectLst/>
      </p:bgPr>
    </p:bg>
    <p:spTree>
      <p:nvGrpSpPr>
        <p:cNvPr id="1" name=""/>
        <p:cNvGrpSpPr/>
        <p:nvPr/>
      </p:nvGrpSpPr>
      <p:grpSpPr>
        <a:xfrm>
          <a:off x="0" y="0"/>
          <a:ext cx="0" cy="0"/>
          <a:chOff x="0" y="0"/>
          <a:chExt cx="0" cy="0"/>
        </a:xfrm>
      </p:grpSpPr>
      <p:sp>
        <p:nvSpPr>
          <p:cNvPr id="2" name="Shape 2"/>
          <p:cNvSpPr/>
          <p:nvPr/>
        </p:nvSpPr>
        <p:spPr>
          <a:xfrm>
            <a:off x="508000" y="21717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3" name="Shape 3"/>
          <p:cNvSpPr/>
          <p:nvPr/>
        </p:nvSpPr>
        <p:spPr>
          <a:xfrm>
            <a:off x="508000" y="635000"/>
            <a:ext cx="11997292" cy="0"/>
          </a:xfrm>
          <a:prstGeom prst="line">
            <a:avLst/>
          </a:prstGeom>
          <a:ln w="12700">
            <a:solidFill>
              <a:srgbClr val="444444">
                <a:alpha val="30000"/>
              </a:srgbClr>
            </a:solidFill>
            <a:miter lim="400000"/>
          </a:ln>
        </p:spPr>
        <p:txBody>
          <a:bodyPr lIns="50800" tIns="50800" rIns="50800" bIns="50800" anchor="ctr"/>
          <a:lstStyle/>
          <a:p>
            <a:pPr algn="l" defTabSz="457200">
              <a:defRPr sz="1200">
                <a:solidFill>
                  <a:srgbClr val="000000"/>
                </a:solidFill>
                <a:latin typeface="Helvetica"/>
                <a:ea typeface="Helvetica"/>
                <a:cs typeface="Helvetica"/>
                <a:sym typeface="Helvetica"/>
              </a:defRPr>
            </a:pPr>
            <a:endParaRPr/>
          </a:p>
        </p:txBody>
      </p:sp>
      <p:sp>
        <p:nvSpPr>
          <p:cNvPr id="4" name="Shape 4"/>
          <p:cNvSpPr>
            <a:spLocks noGrp="1"/>
          </p:cNvSpPr>
          <p:nvPr>
            <p:ph type="title"/>
          </p:nvPr>
        </p:nvSpPr>
        <p:spPr>
          <a:xfrm>
            <a:off x="508000" y="8001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5" name="Shape 5"/>
          <p:cNvSpPr>
            <a:spLocks noGrp="1"/>
          </p:cNvSpPr>
          <p:nvPr>
            <p:ph type="body" idx="1"/>
          </p:nvPr>
        </p:nvSpPr>
        <p:spPr>
          <a:xfrm>
            <a:off x="508000" y="2628900"/>
            <a:ext cx="11988800" cy="609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6" name="Shape 6"/>
          <p:cNvSpPr>
            <a:spLocks noGrp="1"/>
          </p:cNvSpPr>
          <p:nvPr>
            <p:ph type="sldNum" sz="quarter" idx="2"/>
          </p:nvPr>
        </p:nvSpPr>
        <p:spPr>
          <a:xfrm>
            <a:off x="6324600" y="9258300"/>
            <a:ext cx="342900" cy="406400"/>
          </a:xfrm>
          <a:prstGeom prst="rect">
            <a:avLst/>
          </a:prstGeom>
          <a:ln w="12700">
            <a:miter lim="400000"/>
          </a:ln>
        </p:spPr>
        <p:txBody>
          <a:bodyPr wrap="none" lIns="50800" tIns="50800" rIns="50800" bIns="50800">
            <a:spAutoFit/>
          </a:bodyPr>
          <a:lstStyle>
            <a:lvl1pPr>
              <a:defRPr sz="1800">
                <a:solidFill>
                  <a:srgbClr val="4C4946"/>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5" r:id="rId4"/>
    <p:sldLayoutId id="2147483656" r:id="rId5"/>
    <p:sldLayoutId id="2147483657" r:id="rId6"/>
    <p:sldLayoutId id="2147483658" r:id="rId7"/>
    <p:sldLayoutId id="2147483661" r:id="rId8"/>
  </p:sldLayoutIdLst>
  <p:transition spd="med"/>
  <p:hf sldNum="0" hdr="0" dt="0"/>
  <p:txStyles>
    <p:titleStyle>
      <a:lvl1pPr marL="0" marR="0" indent="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1pPr>
      <a:lvl2pPr marL="0" marR="0" indent="228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2pPr>
      <a:lvl3pPr marL="0" marR="0" indent="457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3pPr>
      <a:lvl4pPr marL="0" marR="0" indent="685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4pPr>
      <a:lvl5pPr marL="0" marR="0" indent="9144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5pPr>
      <a:lvl6pPr marL="0" marR="0" indent="11430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6pPr>
      <a:lvl7pPr marL="0" marR="0" indent="13716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7pPr>
      <a:lvl8pPr marL="0" marR="0" indent="16002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8pPr>
      <a:lvl9pPr marL="0" marR="0" indent="1828800" algn="ctr" defTabSz="584200" rtl="0" latinLnBrk="0">
        <a:lnSpc>
          <a:spcPct val="90000"/>
        </a:lnSpc>
        <a:spcBef>
          <a:spcPts val="1600"/>
        </a:spcBef>
        <a:spcAft>
          <a:spcPts val="0"/>
        </a:spcAft>
        <a:buClrTx/>
        <a:buSzTx/>
        <a:buFontTx/>
        <a:buNone/>
        <a:tabLst/>
        <a:defRPr sz="7000" b="0" i="0" u="none" strike="noStrike" cap="none" spc="0" baseline="0">
          <a:ln>
            <a:noFill/>
          </a:ln>
          <a:solidFill>
            <a:srgbClr val="D93E2B"/>
          </a:solidFill>
          <a:uFillTx/>
          <a:latin typeface="+mn-lt"/>
          <a:ea typeface="+mn-ea"/>
          <a:cs typeface="+mn-cs"/>
          <a:sym typeface="Bodoni SvtyTwo ITC TT-Book"/>
        </a:defRPr>
      </a:lvl9pPr>
    </p:titleStyle>
    <p:body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p:bodyStyle>
    <p:otherStyle>
      <a:lvl1pPr marL="0" marR="0" indent="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1pPr>
      <a:lvl2pPr marL="0" marR="0" indent="228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2pPr>
      <a:lvl3pPr marL="0" marR="0" indent="457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3pPr>
      <a:lvl4pPr marL="0" marR="0" indent="685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4pPr>
      <a:lvl5pPr marL="0" marR="0" indent="9144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5pPr>
      <a:lvl6pPr marL="0" marR="0" indent="11430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6pPr>
      <a:lvl7pPr marL="0" marR="0" indent="13716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7pPr>
      <a:lvl8pPr marL="0" marR="0" indent="16002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8pPr>
      <a:lvl9pPr marL="0" marR="0" indent="1828800" algn="ctr" defTabSz="584200" latinLnBrk="0">
        <a:lnSpc>
          <a:spcPct val="100000"/>
        </a:lnSpc>
        <a:spcBef>
          <a:spcPts val="0"/>
        </a:spcBef>
        <a:spcAft>
          <a:spcPts val="0"/>
        </a:spcAft>
        <a:buClrTx/>
        <a:buSzTx/>
        <a:buFontTx/>
        <a:buNone/>
        <a:tabLst/>
        <a:defRPr sz="1800" b="0" i="0" u="none" strike="noStrike" cap="none" spc="0" baseline="0">
          <a:ln>
            <a:noFill/>
          </a:ln>
          <a:solidFill>
            <a:schemeClr val="tx1"/>
          </a:solidFill>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10;&#10;Description automatically generated with medium confidence">
            <a:extLst>
              <a:ext uri="{FF2B5EF4-FFF2-40B4-BE49-F238E27FC236}">
                <a16:creationId xmlns:a16="http://schemas.microsoft.com/office/drawing/2014/main" id="{EAEDC6F1-D534-6268-2849-83C9FE630F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69137" y="7105504"/>
            <a:ext cx="3866525" cy="1546473"/>
          </a:xfrm>
          <a:prstGeom prst="rect">
            <a:avLst/>
          </a:prstGeom>
        </p:spPr>
      </p:pic>
      <p:sp>
        <p:nvSpPr>
          <p:cNvPr id="4" name="Shape 145">
            <a:extLst>
              <a:ext uri="{FF2B5EF4-FFF2-40B4-BE49-F238E27FC236}">
                <a16:creationId xmlns:a16="http://schemas.microsoft.com/office/drawing/2014/main" id="{E119AD6B-BE72-4368-09E1-864FC34B5F77}"/>
              </a:ext>
            </a:extLst>
          </p:cNvPr>
          <p:cNvSpPr txBox="1">
            <a:spLocks/>
          </p:cNvSpPr>
          <p:nvPr/>
        </p:nvSpPr>
        <p:spPr>
          <a:xfrm>
            <a:off x="1419448" y="4636452"/>
            <a:ext cx="7200900" cy="508000"/>
          </a:xfrm>
          <a:prstGeom prst="rect">
            <a:avLst/>
          </a:prstGeom>
        </p:spPr>
        <p:txBody>
          <a:bodyPr/>
          <a:lstStyle>
            <a:lvl1pPr marL="4699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1pPr>
            <a:lvl2pPr marL="9398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2pPr>
            <a:lvl3pPr marL="14097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3pPr>
            <a:lvl4pPr marL="18796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4pPr>
            <a:lvl5pPr marL="23495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5pPr>
            <a:lvl6pPr marL="28194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6pPr>
            <a:lvl7pPr marL="32893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7pPr>
            <a:lvl8pPr marL="37592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8pPr>
            <a:lvl9pPr marL="4229100" marR="0" indent="-469900" algn="l" defTabSz="584200" rtl="0" latinLnBrk="0">
              <a:lnSpc>
                <a:spcPct val="100000"/>
              </a:lnSpc>
              <a:spcBef>
                <a:spcPts val="2400"/>
              </a:spcBef>
              <a:spcAft>
                <a:spcPts val="0"/>
              </a:spcAft>
              <a:buClr>
                <a:srgbClr val="929292"/>
              </a:buClr>
              <a:buSzPct val="60000"/>
              <a:buFont typeface="Zapf Dingbats"/>
              <a:buChar char="❖"/>
              <a:tabLst/>
              <a:defRPr sz="3600" b="0" i="0" u="none" strike="noStrike" cap="none" spc="0" baseline="0">
                <a:ln>
                  <a:noFill/>
                </a:ln>
                <a:solidFill>
                  <a:srgbClr val="414141"/>
                </a:solidFill>
                <a:uFillTx/>
                <a:latin typeface="Palatino"/>
                <a:ea typeface="Palatino"/>
                <a:cs typeface="Palatino"/>
                <a:sym typeface="Palatino"/>
              </a:defRPr>
            </a:lvl9pPr>
          </a:lstStyle>
          <a:p>
            <a:pPr marL="0" indent="0" hangingPunct="1">
              <a:spcBef>
                <a:spcPts val="0"/>
              </a:spcBef>
              <a:buNone/>
            </a:pPr>
            <a:r>
              <a:rPr lang="en-US" sz="2400" dirty="0"/>
              <a:t>DODD – Winter Meeting</a:t>
            </a:r>
          </a:p>
          <a:p>
            <a:pPr marL="0" indent="0" hangingPunct="1">
              <a:spcBef>
                <a:spcPts val="0"/>
              </a:spcBef>
              <a:buNone/>
            </a:pPr>
            <a:r>
              <a:rPr lang="en-US" sz="2400" dirty="0"/>
              <a:t>November 12, 2022</a:t>
            </a:r>
          </a:p>
        </p:txBody>
      </p:sp>
      <p:sp>
        <p:nvSpPr>
          <p:cNvPr id="5" name="Shape 146">
            <a:extLst>
              <a:ext uri="{FF2B5EF4-FFF2-40B4-BE49-F238E27FC236}">
                <a16:creationId xmlns:a16="http://schemas.microsoft.com/office/drawing/2014/main" id="{0DB2AD17-4840-CE4E-EC68-3E3F09B1CD54}"/>
              </a:ext>
            </a:extLst>
          </p:cNvPr>
          <p:cNvSpPr>
            <a:spLocks noGrp="1"/>
          </p:cNvSpPr>
          <p:nvPr>
            <p:ph type="title"/>
          </p:nvPr>
        </p:nvSpPr>
        <p:spPr>
          <a:xfrm>
            <a:off x="1234762" y="2221248"/>
            <a:ext cx="7200900" cy="2413000"/>
          </a:xfrm>
          <a:prstGeom prst="rect">
            <a:avLst/>
          </a:prstGeom>
        </p:spPr>
        <p:txBody>
          <a:bodyPr>
            <a:normAutofit/>
          </a:bodyPr>
          <a:lstStyle>
            <a:lvl1pPr defTabSz="549148">
              <a:spcBef>
                <a:spcPts val="1500"/>
              </a:spcBef>
              <a:defRPr sz="6580"/>
            </a:lvl1pPr>
          </a:lstStyle>
          <a:p>
            <a:pPr algn="l"/>
            <a:r>
              <a:rPr lang="en-US" sz="4400" dirty="0">
                <a:solidFill>
                  <a:srgbClr val="FF0000"/>
                </a:solidFill>
              </a:rPr>
              <a:t>Current Status of DUI-Specific Evidence Law &amp; Challenging Voluntariness</a:t>
            </a:r>
            <a:endParaRPr sz="4400" dirty="0">
              <a:solidFill>
                <a:srgbClr val="FF0000"/>
              </a:solidFill>
            </a:endParaRPr>
          </a:p>
        </p:txBody>
      </p:sp>
    </p:spTree>
    <p:extLst>
      <p:ext uri="{BB962C8B-B14F-4D97-AF65-F5344CB8AC3E}">
        <p14:creationId xmlns:p14="http://schemas.microsoft.com/office/powerpoint/2010/main" val="104861664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97810120"/>
              </p:ext>
            </p:extLst>
          </p:nvPr>
        </p:nvGraphicFramePr>
        <p:xfrm>
          <a:off x="1015999" y="787398"/>
          <a:ext cx="11049002" cy="8470525"/>
        </p:xfrm>
        <a:graphic>
          <a:graphicData uri="http://schemas.openxmlformats.org/drawingml/2006/table">
            <a:tbl>
              <a:tblPr firstRow="1" bandRow="1">
                <a:tableStyleId>{4C3C2611-4C71-4FC5-86AE-919BDF0F9419}</a:tableStyleId>
              </a:tblPr>
              <a:tblGrid>
                <a:gridCol w="3962401">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gridCol w="2540001">
                  <a:extLst>
                    <a:ext uri="{9D8B030D-6E8A-4147-A177-3AD203B41FA5}">
                      <a16:colId xmlns:a16="http://schemas.microsoft.com/office/drawing/2014/main" val="20003"/>
                    </a:ext>
                  </a:extLst>
                </a:gridCol>
              </a:tblGrid>
              <a:tr h="965202">
                <a:tc>
                  <a:txBody>
                    <a:bodyPr/>
                    <a:lstStyle/>
                    <a:p>
                      <a:endParaRPr lang="en-US" sz="2400" dirty="0"/>
                    </a:p>
                  </a:txBody>
                  <a:tcPr/>
                </a:tc>
                <a:tc>
                  <a:txBody>
                    <a:bodyPr/>
                    <a:lstStyle/>
                    <a:p>
                      <a:r>
                        <a:rPr lang="en-US" sz="2400" dirty="0"/>
                        <a:t>Par.</a:t>
                      </a:r>
                      <a:r>
                        <a:rPr lang="en-US" sz="2400" baseline="0" dirty="0"/>
                        <a:t> 16</a:t>
                      </a:r>
                      <a:endParaRPr lang="en-US" sz="2400" dirty="0"/>
                    </a:p>
                  </a:txBody>
                  <a:tcPr/>
                </a:tc>
                <a:tc>
                  <a:txBody>
                    <a:bodyPr/>
                    <a:lstStyle/>
                    <a:p>
                      <a:r>
                        <a:rPr lang="en-US" sz="2400" dirty="0"/>
                        <a:t>4</a:t>
                      </a:r>
                      <a:r>
                        <a:rPr lang="en-US" sz="2400" baseline="30000" dirty="0"/>
                        <a:t>th</a:t>
                      </a:r>
                      <a:r>
                        <a:rPr lang="en-US" sz="2400" dirty="0"/>
                        <a:t> Amendment</a:t>
                      </a:r>
                    </a:p>
                  </a:txBody>
                  <a:tcPr/>
                </a:tc>
                <a:tc>
                  <a:txBody>
                    <a:bodyPr/>
                    <a:lstStyle/>
                    <a:p>
                      <a:r>
                        <a:rPr lang="en-US" sz="2400" dirty="0"/>
                        <a:t>Misleading Info</a:t>
                      </a:r>
                    </a:p>
                  </a:txBody>
                  <a:tcPr/>
                </a:tc>
                <a:extLst>
                  <a:ext uri="{0D108BD9-81ED-4DB2-BD59-A6C34878D82A}">
                    <a16:rowId xmlns:a16="http://schemas.microsoft.com/office/drawing/2014/main" val="10000"/>
                  </a:ext>
                </a:extLst>
              </a:tr>
              <a:tr h="761954">
                <a:tc>
                  <a:txBody>
                    <a:bodyPr/>
                    <a:lstStyle/>
                    <a:p>
                      <a:r>
                        <a:rPr lang="en-US" sz="2400" dirty="0"/>
                        <a:t>Field</a:t>
                      </a:r>
                      <a:r>
                        <a:rPr lang="en-US" sz="2400" baseline="0" dirty="0"/>
                        <a:t> Tests</a:t>
                      </a:r>
                    </a:p>
                  </a:txBody>
                  <a:tcPr/>
                </a:tc>
                <a:tc>
                  <a:txBody>
                    <a:bodyPr/>
                    <a:lstStyle/>
                    <a:p>
                      <a:r>
                        <a:rPr lang="en-US" sz="2400" i="1" dirty="0"/>
                        <a:t>Woods </a:t>
                      </a:r>
                      <a:r>
                        <a:rPr lang="en-US" sz="2400" i="0" dirty="0"/>
                        <a:t>&amp; </a:t>
                      </a:r>
                      <a:r>
                        <a:rPr lang="en-US" sz="2400" i="1" dirty="0"/>
                        <a:t>Ammons – </a:t>
                      </a:r>
                      <a:r>
                        <a:rPr lang="en-US" sz="2400" i="0" dirty="0"/>
                        <a:t>Voluntariness Analysis</a:t>
                      </a:r>
                      <a:endParaRPr lang="en-US" sz="2400" i="1" dirty="0"/>
                    </a:p>
                  </a:txBody>
                  <a:tcPr/>
                </a:tc>
                <a:tc>
                  <a:txBody>
                    <a:bodyPr/>
                    <a:lstStyle/>
                    <a:p>
                      <a:r>
                        <a:rPr lang="en-US" sz="2400" dirty="0"/>
                        <a:t>Not applicable</a:t>
                      </a:r>
                    </a:p>
                  </a:txBody>
                  <a:tcPr/>
                </a:tc>
                <a:tc>
                  <a:txBody>
                    <a:bodyPr/>
                    <a:lstStyle/>
                    <a:p>
                      <a:pPr marL="0" marR="0" lvl="0" indent="0" algn="ctr" defTabSz="584200" eaLnBrk="1" fontAlgn="auto" latinLnBrk="0" hangingPunct="1">
                        <a:lnSpc>
                          <a:spcPct val="100000"/>
                        </a:lnSpc>
                        <a:spcBef>
                          <a:spcPts val="0"/>
                        </a:spcBef>
                        <a:spcAft>
                          <a:spcPts val="0"/>
                        </a:spcAft>
                        <a:buClrTx/>
                        <a:buSzTx/>
                        <a:buFontTx/>
                        <a:buNone/>
                        <a:tabLst/>
                        <a:defRPr/>
                      </a:pPr>
                      <a:r>
                        <a:rPr lang="en-US" sz="2400" dirty="0"/>
                        <a:t>Not applicable</a:t>
                      </a:r>
                    </a:p>
                    <a:p>
                      <a:endParaRPr lang="en-US" sz="2400" dirty="0"/>
                    </a:p>
                  </a:txBody>
                  <a:tcPr/>
                </a:tc>
                <a:extLst>
                  <a:ext uri="{0D108BD9-81ED-4DB2-BD59-A6C34878D82A}">
                    <a16:rowId xmlns:a16="http://schemas.microsoft.com/office/drawing/2014/main" val="10001"/>
                  </a:ext>
                </a:extLst>
              </a:tr>
              <a:tr h="761954">
                <a:tc>
                  <a:txBody>
                    <a:bodyPr/>
                    <a:lstStyle/>
                    <a:p>
                      <a:r>
                        <a:rPr lang="en-US" sz="2400" dirty="0"/>
                        <a:t>Refusal</a:t>
                      </a:r>
                      <a:r>
                        <a:rPr lang="en-US" sz="2400" baseline="0" dirty="0"/>
                        <a:t> of Field Tests</a:t>
                      </a:r>
                      <a:endParaRPr lang="en-US" sz="2400" dirty="0"/>
                    </a:p>
                  </a:txBody>
                  <a:tcPr/>
                </a:tc>
                <a:tc>
                  <a:txBody>
                    <a:bodyPr/>
                    <a:lstStyle/>
                    <a:p>
                      <a:r>
                        <a:rPr lang="en-US" sz="2400" dirty="0"/>
                        <a:t>Inadmissible - </a:t>
                      </a:r>
                      <a:r>
                        <a:rPr lang="en-US" sz="2400" i="1" dirty="0"/>
                        <a:t>Ammons</a:t>
                      </a:r>
                      <a:endParaRPr lang="en-US" sz="2400" dirty="0"/>
                    </a:p>
                  </a:txBody>
                  <a:tcPr/>
                </a:tc>
                <a:tc>
                  <a:txBody>
                    <a:bodyPr/>
                    <a:lstStyle/>
                    <a:p>
                      <a:r>
                        <a:rPr lang="en-US" sz="2400" dirty="0"/>
                        <a:t>Not applicable</a:t>
                      </a:r>
                    </a:p>
                  </a:txBody>
                  <a:tcPr/>
                </a:tc>
                <a:tc>
                  <a:txBody>
                    <a:bodyPr/>
                    <a:lstStyle/>
                    <a:p>
                      <a:pPr marL="0" marR="0" lvl="0" indent="0" algn="ctr" defTabSz="584200" eaLnBrk="1" fontAlgn="auto" latinLnBrk="0" hangingPunct="1">
                        <a:lnSpc>
                          <a:spcPct val="100000"/>
                        </a:lnSpc>
                        <a:spcBef>
                          <a:spcPts val="0"/>
                        </a:spcBef>
                        <a:spcAft>
                          <a:spcPts val="0"/>
                        </a:spcAft>
                        <a:buClrTx/>
                        <a:buSzTx/>
                        <a:buFontTx/>
                        <a:buNone/>
                        <a:tabLst/>
                        <a:defRPr/>
                      </a:pPr>
                      <a:r>
                        <a:rPr lang="en-US" sz="2400" dirty="0"/>
                        <a:t>Not applicable</a:t>
                      </a:r>
                    </a:p>
                    <a:p>
                      <a:endParaRPr lang="en-US" sz="2400" dirty="0"/>
                    </a:p>
                  </a:txBody>
                  <a:tcPr/>
                </a:tc>
                <a:extLst>
                  <a:ext uri="{0D108BD9-81ED-4DB2-BD59-A6C34878D82A}">
                    <a16:rowId xmlns:a16="http://schemas.microsoft.com/office/drawing/2014/main" val="10002"/>
                  </a:ext>
                </a:extLst>
              </a:tr>
              <a:tr h="761954">
                <a:tc>
                  <a:txBody>
                    <a:bodyPr/>
                    <a:lstStyle/>
                    <a:p>
                      <a:r>
                        <a:rPr lang="en-US" sz="2400" dirty="0"/>
                        <a:t>Breath Tests</a:t>
                      </a:r>
                    </a:p>
                  </a:txBody>
                  <a:tcPr/>
                </a:tc>
                <a:tc>
                  <a:txBody>
                    <a:bodyPr/>
                    <a:lstStyle/>
                    <a:p>
                      <a:r>
                        <a:rPr lang="en-US" sz="2400" i="1" dirty="0" err="1"/>
                        <a:t>Tebeest</a:t>
                      </a:r>
                      <a:endParaRPr lang="en-US" sz="2400" i="1" dirty="0"/>
                    </a:p>
                  </a:txBody>
                  <a:tcPr/>
                </a:tc>
                <a:tc>
                  <a:txBody>
                    <a:bodyPr/>
                    <a:lstStyle/>
                    <a:p>
                      <a:r>
                        <a:rPr lang="en-US" sz="2400" dirty="0"/>
                        <a:t>Loser - </a:t>
                      </a:r>
                      <a:r>
                        <a:rPr lang="en-US" sz="2400" i="1" dirty="0"/>
                        <a:t>Burchfield</a:t>
                      </a:r>
                      <a:endParaRPr lang="en-US" sz="2400" dirty="0"/>
                    </a:p>
                  </a:txBody>
                  <a:tcPr/>
                </a:tc>
                <a:tc>
                  <a:txBody>
                    <a:bodyPr/>
                    <a:lstStyle/>
                    <a:p>
                      <a:r>
                        <a:rPr lang="en-US" sz="2400" dirty="0"/>
                        <a:t>They won’t address it.</a:t>
                      </a:r>
                    </a:p>
                  </a:txBody>
                  <a:tcPr/>
                </a:tc>
                <a:extLst>
                  <a:ext uri="{0D108BD9-81ED-4DB2-BD59-A6C34878D82A}">
                    <a16:rowId xmlns:a16="http://schemas.microsoft.com/office/drawing/2014/main" val="10003"/>
                  </a:ext>
                </a:extLst>
              </a:tr>
              <a:tr h="761954">
                <a:tc>
                  <a:txBody>
                    <a:bodyPr/>
                    <a:lstStyle/>
                    <a:p>
                      <a:r>
                        <a:rPr lang="en-US" sz="2400" dirty="0"/>
                        <a:t>Refusal</a:t>
                      </a:r>
                      <a:r>
                        <a:rPr lang="en-US" sz="2400" baseline="0" dirty="0"/>
                        <a:t> of Breath Tests</a:t>
                      </a:r>
                      <a:endParaRPr lang="en-US" sz="2400" dirty="0"/>
                    </a:p>
                  </a:txBody>
                  <a:tcPr/>
                </a:tc>
                <a:tc>
                  <a:txBody>
                    <a:bodyPr/>
                    <a:lstStyle/>
                    <a:p>
                      <a:r>
                        <a:rPr lang="en-US" sz="2400" dirty="0"/>
                        <a:t>Inadmissible</a:t>
                      </a:r>
                    </a:p>
                  </a:txBody>
                  <a:tcPr/>
                </a:tc>
                <a:tc>
                  <a:txBody>
                    <a:bodyPr/>
                    <a:lstStyle/>
                    <a:p>
                      <a:r>
                        <a:rPr lang="en-US" sz="2400" dirty="0"/>
                        <a:t>**</a:t>
                      </a:r>
                    </a:p>
                  </a:txBody>
                  <a:tcPr/>
                </a:tc>
                <a:tc>
                  <a:txBody>
                    <a:bodyPr/>
                    <a:lstStyle/>
                    <a:p>
                      <a:r>
                        <a:rPr lang="en-US" sz="2400" dirty="0"/>
                        <a:t>**</a:t>
                      </a:r>
                    </a:p>
                  </a:txBody>
                  <a:tcPr/>
                </a:tc>
                <a:extLst>
                  <a:ext uri="{0D108BD9-81ED-4DB2-BD59-A6C34878D82A}">
                    <a16:rowId xmlns:a16="http://schemas.microsoft.com/office/drawing/2014/main" val="10004"/>
                  </a:ext>
                </a:extLst>
              </a:tr>
              <a:tr h="761954">
                <a:tc>
                  <a:txBody>
                    <a:bodyPr/>
                    <a:lstStyle/>
                    <a:p>
                      <a:r>
                        <a:rPr lang="en-US" sz="2400" dirty="0"/>
                        <a:t>Blood Tests (“Consent”)</a:t>
                      </a:r>
                    </a:p>
                  </a:txBody>
                  <a:tcPr/>
                </a:tc>
                <a:tc>
                  <a:txBody>
                    <a:bodyPr/>
                    <a:lstStyle/>
                    <a:p>
                      <a:r>
                        <a:rPr lang="en-US" sz="2400" dirty="0"/>
                        <a:t>Look</a:t>
                      </a:r>
                      <a:r>
                        <a:rPr lang="en-US" sz="2400" baseline="0" dirty="0"/>
                        <a:t> at the administration</a:t>
                      </a:r>
                      <a:endParaRPr lang="en-US" sz="2400" dirty="0"/>
                    </a:p>
                  </a:txBody>
                  <a:tcPr/>
                </a:tc>
                <a:tc>
                  <a:txBody>
                    <a:bodyPr/>
                    <a:lstStyle/>
                    <a:p>
                      <a:r>
                        <a:rPr lang="en-US" sz="2400" dirty="0"/>
                        <a:t>Voluntariness</a:t>
                      </a:r>
                    </a:p>
                  </a:txBody>
                  <a:tcPr/>
                </a:tc>
                <a:tc>
                  <a:txBody>
                    <a:bodyPr/>
                    <a:lstStyle/>
                    <a:p>
                      <a:r>
                        <a:rPr lang="en-US" sz="2400" dirty="0"/>
                        <a:t>Cases</a:t>
                      </a:r>
                      <a:r>
                        <a:rPr lang="en-US" sz="2400" baseline="0" dirty="0"/>
                        <a:t> pending*</a:t>
                      </a:r>
                      <a:endParaRPr lang="en-US" sz="2400" dirty="0"/>
                    </a:p>
                  </a:txBody>
                  <a:tcPr/>
                </a:tc>
                <a:extLst>
                  <a:ext uri="{0D108BD9-81ED-4DB2-BD59-A6C34878D82A}">
                    <a16:rowId xmlns:a16="http://schemas.microsoft.com/office/drawing/2014/main" val="10005"/>
                  </a:ext>
                </a:extLst>
              </a:tr>
              <a:tr h="1074089">
                <a:tc>
                  <a:txBody>
                    <a:bodyPr/>
                    <a:lstStyle/>
                    <a:p>
                      <a:r>
                        <a:rPr lang="en-US" sz="2400" dirty="0"/>
                        <a:t>Refusal of Blood Tests</a:t>
                      </a:r>
                    </a:p>
                  </a:txBody>
                  <a:tcPr/>
                </a:tc>
                <a:tc>
                  <a:txBody>
                    <a:bodyPr/>
                    <a:lstStyle/>
                    <a:p>
                      <a:r>
                        <a:rPr lang="en-US" sz="2400" dirty="0"/>
                        <a:t>Look at the administration</a:t>
                      </a:r>
                    </a:p>
                  </a:txBody>
                  <a:tcPr/>
                </a:tc>
                <a:tc>
                  <a:txBody>
                    <a:bodyPr/>
                    <a:lstStyle/>
                    <a:p>
                      <a:r>
                        <a:rPr lang="en-US" sz="2400" dirty="0"/>
                        <a:t>Oh, Jeff </a:t>
                      </a:r>
                    </a:p>
                  </a:txBody>
                  <a:tcPr/>
                </a:tc>
                <a:tc>
                  <a:txBody>
                    <a:bodyPr/>
                    <a:lstStyle/>
                    <a:p>
                      <a:r>
                        <a:rPr lang="en-US" sz="2400" dirty="0"/>
                        <a:t>**</a:t>
                      </a:r>
                    </a:p>
                  </a:txBody>
                  <a:tcPr/>
                </a:tc>
                <a:extLst>
                  <a:ext uri="{0D108BD9-81ED-4DB2-BD59-A6C34878D82A}">
                    <a16:rowId xmlns:a16="http://schemas.microsoft.com/office/drawing/2014/main" val="10006"/>
                  </a:ext>
                </a:extLst>
              </a:tr>
              <a:tr h="761954">
                <a:tc>
                  <a:txBody>
                    <a:bodyPr/>
                    <a:lstStyle/>
                    <a:p>
                      <a:r>
                        <a:rPr lang="en-US" sz="2400" dirty="0"/>
                        <a:t>Urine Tests</a:t>
                      </a:r>
                    </a:p>
                  </a:txBody>
                  <a:tcPr/>
                </a:tc>
                <a:tc>
                  <a:txBody>
                    <a:bodyPr/>
                    <a:lstStyle/>
                    <a:p>
                      <a:pPr marL="0" marR="0" indent="0" algn="ctr" defTabSz="584200" eaLnBrk="1" fontAlgn="auto" latinLnBrk="0" hangingPunct="1">
                        <a:lnSpc>
                          <a:spcPct val="100000"/>
                        </a:lnSpc>
                        <a:spcBef>
                          <a:spcPts val="0"/>
                        </a:spcBef>
                        <a:spcAft>
                          <a:spcPts val="0"/>
                        </a:spcAft>
                        <a:buClrTx/>
                        <a:buSzTx/>
                        <a:buFontTx/>
                        <a:buNone/>
                        <a:tabLst/>
                        <a:defRPr/>
                      </a:pPr>
                      <a:r>
                        <a:rPr lang="en-US" sz="2400" i="1" dirty="0" err="1"/>
                        <a:t>Awad</a:t>
                      </a:r>
                      <a:r>
                        <a:rPr lang="en-US" sz="2400" i="1" dirty="0"/>
                        <a:t> </a:t>
                      </a:r>
                    </a:p>
                  </a:txBody>
                  <a:tcPr/>
                </a:tc>
                <a:tc>
                  <a:txBody>
                    <a:bodyPr/>
                    <a:lstStyle/>
                    <a:p>
                      <a:r>
                        <a:rPr lang="en-US" sz="2400" dirty="0"/>
                        <a:t>**</a:t>
                      </a:r>
                    </a:p>
                  </a:txBody>
                  <a:tcPr/>
                </a:tc>
                <a:tc>
                  <a:txBody>
                    <a:bodyPr/>
                    <a:lstStyle/>
                    <a:p>
                      <a:pPr marL="0" marR="0" indent="0" algn="ctr" defTabSz="584200" eaLnBrk="1" fontAlgn="auto" latinLnBrk="0" hangingPunct="1">
                        <a:lnSpc>
                          <a:spcPct val="100000"/>
                        </a:lnSpc>
                        <a:spcBef>
                          <a:spcPts val="0"/>
                        </a:spcBef>
                        <a:spcAft>
                          <a:spcPts val="0"/>
                        </a:spcAft>
                        <a:buClrTx/>
                        <a:buSzTx/>
                        <a:buFontTx/>
                        <a:buNone/>
                        <a:tabLst/>
                        <a:defRPr/>
                      </a:pPr>
                      <a:r>
                        <a:rPr lang="en-US" sz="2400" dirty="0"/>
                        <a:t>**</a:t>
                      </a:r>
                    </a:p>
                    <a:p>
                      <a:endParaRPr lang="en-US" sz="2400" dirty="0"/>
                    </a:p>
                  </a:txBody>
                  <a:tcPr/>
                </a:tc>
                <a:extLst>
                  <a:ext uri="{0D108BD9-81ED-4DB2-BD59-A6C34878D82A}">
                    <a16:rowId xmlns:a16="http://schemas.microsoft.com/office/drawing/2014/main" val="10007"/>
                  </a:ext>
                </a:extLst>
              </a:tr>
              <a:tr h="761954">
                <a:tc>
                  <a:txBody>
                    <a:bodyPr/>
                    <a:lstStyle/>
                    <a:p>
                      <a:r>
                        <a:rPr lang="en-US" sz="2400" dirty="0"/>
                        <a:t>Refusal of Urine Tests</a:t>
                      </a:r>
                    </a:p>
                  </a:txBody>
                  <a:tcPr/>
                </a:tc>
                <a:tc>
                  <a:txBody>
                    <a:bodyPr/>
                    <a:lstStyle/>
                    <a:p>
                      <a:r>
                        <a:rPr lang="en-US" sz="2400" dirty="0"/>
                        <a:t>Voluntariness Analysis</a:t>
                      </a:r>
                    </a:p>
                  </a:txBody>
                  <a:tcPr/>
                </a:tc>
                <a:tc>
                  <a:txBody>
                    <a:bodyPr/>
                    <a:lstStyle/>
                    <a:p>
                      <a:r>
                        <a:rPr lang="en-US" sz="2400" dirty="0"/>
                        <a:t>**</a:t>
                      </a:r>
                    </a:p>
                  </a:txBody>
                  <a:tcPr/>
                </a:tc>
                <a:tc>
                  <a:txBody>
                    <a:bodyPr/>
                    <a:lstStyle/>
                    <a:p>
                      <a:r>
                        <a:rPr lang="en-US" sz="2400" dirty="0"/>
                        <a:t>**</a:t>
                      </a:r>
                    </a:p>
                  </a:txBody>
                  <a:tcPr/>
                </a:tc>
                <a:extLst>
                  <a:ext uri="{0D108BD9-81ED-4DB2-BD59-A6C34878D82A}">
                    <a16:rowId xmlns:a16="http://schemas.microsoft.com/office/drawing/2014/main" val="10008"/>
                  </a:ext>
                </a:extLst>
              </a:tr>
            </a:tbl>
          </a:graphicData>
        </a:graphic>
      </p:graphicFrame>
      <p:pic>
        <p:nvPicPr>
          <p:cNvPr id="3" name="Picture 2" descr="Person carrying large heart">
            <a:extLst>
              <a:ext uri="{FF2B5EF4-FFF2-40B4-BE49-F238E27FC236}">
                <a16:creationId xmlns:a16="http://schemas.microsoft.com/office/drawing/2014/main" id="{DD822B39-357D-4C29-F17D-0623FB73E0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8132726" y="6916163"/>
            <a:ext cx="852248" cy="568166"/>
          </a:xfrm>
          <a:prstGeom prst="rect">
            <a:avLst/>
          </a:prstGeom>
        </p:spPr>
      </p:pic>
    </p:spTree>
    <p:extLst>
      <p:ext uri="{BB962C8B-B14F-4D97-AF65-F5344CB8AC3E}">
        <p14:creationId xmlns:p14="http://schemas.microsoft.com/office/powerpoint/2010/main" val="312789735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fontScale="70000" lnSpcReduction="20000"/>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a:solidFill>
                  <a:srgbClr val="FF0000"/>
                </a:solidFill>
              </a:rPr>
              <a:t>Submission to Breath (and URINE) Test After </a:t>
            </a:r>
            <a:r>
              <a:rPr lang="en-US" i="1" dirty="0">
                <a:solidFill>
                  <a:srgbClr val="FF0000"/>
                </a:solidFill>
              </a:rPr>
              <a:t>Elliott</a:t>
            </a:r>
            <a:endParaRPr i="1" dirty="0">
              <a:solidFill>
                <a:srgbClr val="FF0000"/>
              </a:solidFill>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5047535"/>
          </a:xfrm>
          <a:prstGeom prst="rect">
            <a:avLst/>
          </a:prstGeom>
        </p:spPr>
        <p:txBody>
          <a:bodyPr wrap="square">
            <a:spAutoFit/>
          </a:bodyPr>
          <a:lstStyle/>
          <a:p>
            <a:pPr marL="457200" indent="-457200" algn="just">
              <a:lnSpc>
                <a:spcPct val="150000"/>
              </a:lnSpc>
              <a:buFont typeface="Arial"/>
              <a:buChar char="•"/>
            </a:pPr>
            <a:r>
              <a:rPr lang="en-US" sz="2800" dirty="0"/>
              <a:t>Old implied consent or new?</a:t>
            </a:r>
          </a:p>
          <a:p>
            <a:pPr marL="457200" indent="-457200" algn="just">
              <a:lnSpc>
                <a:spcPct val="150000"/>
              </a:lnSpc>
              <a:buFont typeface="Arial"/>
              <a:buChar char="•"/>
            </a:pPr>
            <a:r>
              <a:rPr lang="en-US" sz="2800" dirty="0"/>
              <a:t>Old implied consent? Challenge voluntariness and misleading information. </a:t>
            </a:r>
          </a:p>
          <a:p>
            <a:pPr marL="457200" lvl="1" indent="-457200" algn="just">
              <a:lnSpc>
                <a:spcPct val="150000"/>
              </a:lnSpc>
              <a:buFont typeface="Arial"/>
              <a:buChar char="•"/>
            </a:pPr>
            <a:r>
              <a:rPr lang="en-US" sz="2800" dirty="0"/>
              <a:t>He/she was told refusal could be introduced. That’s false, and it is the type of information that would lead to submission to the test. </a:t>
            </a:r>
            <a:r>
              <a:rPr lang="en-US" sz="2800" i="1" dirty="0" err="1"/>
              <a:t>Sauls</a:t>
            </a:r>
            <a:r>
              <a:rPr lang="en-US" sz="2800" dirty="0"/>
              <a:t>, </a:t>
            </a:r>
            <a:r>
              <a:rPr lang="en-US" sz="2800" i="1" dirty="0"/>
              <a:t>Kitchens, etc.</a:t>
            </a:r>
          </a:p>
          <a:p>
            <a:pPr marL="457200" lvl="1" indent="-457200" algn="just">
              <a:lnSpc>
                <a:spcPct val="150000"/>
              </a:lnSpc>
              <a:buFont typeface="Arial"/>
              <a:buChar char="•"/>
            </a:pPr>
            <a:r>
              <a:rPr lang="en-US" sz="2800" dirty="0"/>
              <a:t>New implied consent? Voluntariness analysis.</a:t>
            </a:r>
          </a:p>
          <a:p>
            <a:pPr algn="just"/>
            <a:r>
              <a:rPr lang="en-US" sz="2800" dirty="0"/>
              <a:t> </a:t>
            </a:r>
          </a:p>
        </p:txBody>
      </p:sp>
    </p:spTree>
    <p:extLst>
      <p:ext uri="{BB962C8B-B14F-4D97-AF65-F5344CB8AC3E}">
        <p14:creationId xmlns:p14="http://schemas.microsoft.com/office/powerpoint/2010/main" val="2923490499"/>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52B977-98E5-7C3D-9D87-5D8AB742EDF2}"/>
              </a:ext>
            </a:extLst>
          </p:cNvPr>
          <p:cNvSpPr>
            <a:spLocks noGrp="1"/>
          </p:cNvSpPr>
          <p:nvPr>
            <p:ph type="title"/>
          </p:nvPr>
        </p:nvSpPr>
        <p:spPr/>
        <p:txBody>
          <a:bodyPr>
            <a:normAutofit fontScale="90000"/>
          </a:bodyPr>
          <a:lstStyle/>
          <a:p>
            <a:pPr algn="l"/>
            <a:r>
              <a:rPr lang="en-US" dirty="0">
                <a:solidFill>
                  <a:srgbClr val="FF0000"/>
                </a:solidFill>
              </a:rPr>
              <a:t>Can the government lie to you about your rights?</a:t>
            </a:r>
          </a:p>
        </p:txBody>
      </p:sp>
      <p:sp>
        <p:nvSpPr>
          <p:cNvPr id="4" name="Text Placeholder 3">
            <a:extLst>
              <a:ext uri="{FF2B5EF4-FFF2-40B4-BE49-F238E27FC236}">
                <a16:creationId xmlns:a16="http://schemas.microsoft.com/office/drawing/2014/main" id="{B0679202-07C3-4717-3245-63E54D4789A7}"/>
              </a:ext>
            </a:extLst>
          </p:cNvPr>
          <p:cNvSpPr>
            <a:spLocks noGrp="1"/>
          </p:cNvSpPr>
          <p:nvPr>
            <p:ph type="body" sz="half" idx="1"/>
          </p:nvPr>
        </p:nvSpPr>
        <p:spPr>
          <a:xfrm>
            <a:off x="508000" y="2730500"/>
            <a:ext cx="11988800" cy="6350000"/>
          </a:xfrm>
        </p:spPr>
        <p:txBody>
          <a:bodyPr>
            <a:normAutofit/>
          </a:bodyPr>
          <a:lstStyle/>
          <a:p>
            <a:r>
              <a:rPr lang="en-US" dirty="0"/>
              <a:t>Waiver of right must be knowing, intelligent, and voluntary.</a:t>
            </a:r>
          </a:p>
          <a:p>
            <a:r>
              <a:rPr lang="en-US" dirty="0"/>
              <a:t>Waiver is not knowing, intelligent, and voluntary if the government deliberately misinforms you of your rights.</a:t>
            </a:r>
          </a:p>
          <a:p>
            <a:r>
              <a:rPr lang="en-US" i="1" dirty="0"/>
              <a:t>See Hart v. Attorney General of State of Florida,</a:t>
            </a:r>
            <a:r>
              <a:rPr lang="en-US" dirty="0"/>
              <a:t> 884, 894 (11th Cir. 2003) (</a:t>
            </a:r>
            <a:r>
              <a:rPr lang="en-US" b="1" dirty="0"/>
              <a:t>holding that no reasonable court could believe that a confession was voluntary where officer falsely told juvenile that “honesty will not hurt you”</a:t>
            </a:r>
            <a:r>
              <a:rPr lang="en-US" dirty="0"/>
              <a:t>); </a:t>
            </a:r>
            <a:r>
              <a:rPr lang="en-US" i="1" dirty="0"/>
              <a:t>U.S. v. Beale</a:t>
            </a:r>
            <a:r>
              <a:rPr lang="en-US" dirty="0"/>
              <a:t>, 921 F.2d 1412, 1435 (11th Cir. 1991) (</a:t>
            </a:r>
            <a:r>
              <a:rPr lang="en-US" b="1" dirty="0"/>
              <a:t>confession involuntary where officer told defendant that signing Miranda form would not hurt him</a:t>
            </a:r>
            <a:r>
              <a:rPr lang="en-US" dirty="0"/>
              <a:t>)</a:t>
            </a:r>
          </a:p>
        </p:txBody>
      </p:sp>
    </p:spTree>
    <p:extLst>
      <p:ext uri="{BB962C8B-B14F-4D97-AF65-F5344CB8AC3E}">
        <p14:creationId xmlns:p14="http://schemas.microsoft.com/office/powerpoint/2010/main" val="1367555209"/>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C72930-75FF-1F4A-4088-CB795E7A13AE}"/>
              </a:ext>
            </a:extLst>
          </p:cNvPr>
          <p:cNvSpPr>
            <a:spLocks noGrp="1"/>
          </p:cNvSpPr>
          <p:nvPr>
            <p:ph type="title"/>
          </p:nvPr>
        </p:nvSpPr>
        <p:spPr/>
        <p:txBody>
          <a:bodyPr>
            <a:normAutofit fontScale="90000"/>
          </a:bodyPr>
          <a:lstStyle/>
          <a:p>
            <a:pPr algn="l"/>
            <a:r>
              <a:rPr lang="en-US" dirty="0">
                <a:solidFill>
                  <a:srgbClr val="FF0000"/>
                </a:solidFill>
              </a:rPr>
              <a:t>You can lie about a lot, but not </a:t>
            </a:r>
            <a:r>
              <a:rPr lang="en-US" i="1" dirty="0">
                <a:solidFill>
                  <a:srgbClr val="FF0000"/>
                </a:solidFill>
              </a:rPr>
              <a:t>self-incrimination….</a:t>
            </a:r>
            <a:endParaRPr lang="en-US" dirty="0">
              <a:solidFill>
                <a:srgbClr val="FF0000"/>
              </a:solidFill>
            </a:endParaRPr>
          </a:p>
        </p:txBody>
      </p:sp>
      <p:sp>
        <p:nvSpPr>
          <p:cNvPr id="4" name="Text Placeholder 3">
            <a:extLst>
              <a:ext uri="{FF2B5EF4-FFF2-40B4-BE49-F238E27FC236}">
                <a16:creationId xmlns:a16="http://schemas.microsoft.com/office/drawing/2014/main" id="{88D914DB-6F27-26AF-6217-3BA81A2A3441}"/>
              </a:ext>
            </a:extLst>
          </p:cNvPr>
          <p:cNvSpPr>
            <a:spLocks noGrp="1"/>
          </p:cNvSpPr>
          <p:nvPr>
            <p:ph type="body" sz="half" idx="1"/>
          </p:nvPr>
        </p:nvSpPr>
        <p:spPr>
          <a:xfrm>
            <a:off x="507999" y="2730500"/>
            <a:ext cx="11988799" cy="6350000"/>
          </a:xfrm>
        </p:spPr>
        <p:txBody>
          <a:bodyPr/>
          <a:lstStyle/>
          <a:p>
            <a:r>
              <a:rPr lang="en-US" b="0" i="0" dirty="0">
                <a:solidFill>
                  <a:srgbClr val="212121"/>
                </a:solidFill>
                <a:effectLst/>
                <a:latin typeface="IBM Plex Sans" panose="020B0503050203000203" pitchFamily="34" charset="0"/>
              </a:rPr>
              <a:t>“</a:t>
            </a:r>
            <a:r>
              <a:rPr lang="en-US" b="1" i="0" dirty="0">
                <a:solidFill>
                  <a:srgbClr val="212121"/>
                </a:solidFill>
                <a:effectLst/>
                <a:latin typeface="IBM Plex Sans" panose="020B0503050203000203" pitchFamily="34" charset="0"/>
              </a:rPr>
              <a:t>no case has ever held that it is permissible for the police to deceive or mislead a suspect about his </a:t>
            </a:r>
            <a:r>
              <a:rPr lang="en-US" b="1" i="1" dirty="0">
                <a:solidFill>
                  <a:srgbClr val="212121"/>
                </a:solidFill>
                <a:effectLst/>
                <a:latin typeface="IBM Plex Sans" panose="020B0503050203000203" pitchFamily="34" charset="0"/>
              </a:rPr>
              <a:t>Miranda</a:t>
            </a:r>
            <a:r>
              <a:rPr lang="en-US" b="1" i="0" dirty="0">
                <a:solidFill>
                  <a:srgbClr val="212121"/>
                </a:solidFill>
                <a:effectLst/>
                <a:latin typeface="IBM Plex Sans" panose="020B0503050203000203" pitchFamily="34" charset="0"/>
              </a:rPr>
              <a:t> rights</a:t>
            </a:r>
            <a:r>
              <a:rPr lang="en-US" b="0" i="0" dirty="0">
                <a:solidFill>
                  <a:srgbClr val="212121"/>
                </a:solidFill>
                <a:effectLst/>
                <a:latin typeface="IBM Plex Sans" panose="020B0503050203000203" pitchFamily="34" charset="0"/>
              </a:rPr>
              <a:t>” </a:t>
            </a:r>
            <a:r>
              <a:rPr lang="en-US" b="0" i="1" dirty="0">
                <a:solidFill>
                  <a:srgbClr val="212121"/>
                </a:solidFill>
                <a:effectLst/>
                <a:latin typeface="IBM Plex Sans" panose="020B0503050203000203" pitchFamily="34" charset="0"/>
              </a:rPr>
              <a:t>U.S. v. Barraza</a:t>
            </a:r>
            <a:r>
              <a:rPr lang="en-US" b="0" i="0" dirty="0">
                <a:solidFill>
                  <a:srgbClr val="212121"/>
                </a:solidFill>
                <a:effectLst/>
                <a:latin typeface="IBM Plex Sans" panose="020B0503050203000203" pitchFamily="34" charset="0"/>
              </a:rPr>
              <a:t>, No. CR05-4040-MWB, 27 (N.D. Iowa Jun. 8, 2005)</a:t>
            </a:r>
            <a:endParaRPr lang="en-US" dirty="0"/>
          </a:p>
        </p:txBody>
      </p:sp>
    </p:spTree>
    <p:extLst>
      <p:ext uri="{BB962C8B-B14F-4D97-AF65-F5344CB8AC3E}">
        <p14:creationId xmlns:p14="http://schemas.microsoft.com/office/powerpoint/2010/main" val="183263519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74F0AB-E412-88E8-CD38-00937F9661E9}"/>
              </a:ext>
            </a:extLst>
          </p:cNvPr>
          <p:cNvSpPr>
            <a:spLocks noGrp="1"/>
          </p:cNvSpPr>
          <p:nvPr>
            <p:ph type="title"/>
          </p:nvPr>
        </p:nvSpPr>
        <p:spPr/>
        <p:txBody>
          <a:bodyPr>
            <a:normAutofit fontScale="90000"/>
          </a:bodyPr>
          <a:lstStyle/>
          <a:p>
            <a:pPr algn="l"/>
            <a:r>
              <a:rPr lang="en-US" dirty="0"/>
              <a:t>Knowledge of law in foundational SCOTUS cases</a:t>
            </a:r>
          </a:p>
        </p:txBody>
      </p:sp>
      <p:sp>
        <p:nvSpPr>
          <p:cNvPr id="4" name="Text Placeholder 3">
            <a:extLst>
              <a:ext uri="{FF2B5EF4-FFF2-40B4-BE49-F238E27FC236}">
                <a16:creationId xmlns:a16="http://schemas.microsoft.com/office/drawing/2014/main" id="{9C9B9A48-A802-DC79-E90E-C420693D4B19}"/>
              </a:ext>
            </a:extLst>
          </p:cNvPr>
          <p:cNvSpPr>
            <a:spLocks noGrp="1"/>
          </p:cNvSpPr>
          <p:nvPr>
            <p:ph type="body" sz="half" idx="1"/>
          </p:nvPr>
        </p:nvSpPr>
        <p:spPr>
          <a:xfrm>
            <a:off x="508000" y="2730500"/>
            <a:ext cx="11988800" cy="6350000"/>
          </a:xfrm>
        </p:spPr>
        <p:txBody>
          <a:bodyPr/>
          <a:lstStyle/>
          <a:p>
            <a:pPr marL="0" indent="0">
              <a:buNone/>
            </a:pPr>
            <a:r>
              <a:rPr lang="en-US" dirty="0"/>
              <a:t>[I]t does not appear that the witness … was ignorant of [his privilege]” </a:t>
            </a:r>
            <a:r>
              <a:rPr lang="en-US" i="1" dirty="0"/>
              <a:t>Powers v. United States</a:t>
            </a:r>
            <a:r>
              <a:rPr lang="en-US" dirty="0"/>
              <a:t>, 223 U.S. 303, 314 (1912).</a:t>
            </a:r>
            <a:br>
              <a:rPr lang="en-US" dirty="0"/>
            </a:br>
            <a:br>
              <a:rPr lang="en-US" dirty="0"/>
            </a:br>
            <a:r>
              <a:rPr lang="en-US" dirty="0"/>
              <a:t> “He did not testify that he did not know that he had a right to refuse to answer the questions.” </a:t>
            </a:r>
            <a:r>
              <a:rPr lang="en-US" i="1" dirty="0"/>
              <a:t>Wilson v. United States</a:t>
            </a:r>
            <a:r>
              <a:rPr lang="en-US" dirty="0"/>
              <a:t>, 162 U.S. 613, 624 (1896). </a:t>
            </a:r>
          </a:p>
        </p:txBody>
      </p:sp>
    </p:spTree>
    <p:extLst>
      <p:ext uri="{BB962C8B-B14F-4D97-AF65-F5344CB8AC3E}">
        <p14:creationId xmlns:p14="http://schemas.microsoft.com/office/powerpoint/2010/main" val="84013731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A11C60-E444-C550-636B-D34F39017B0D}"/>
              </a:ext>
            </a:extLst>
          </p:cNvPr>
          <p:cNvSpPr>
            <a:spLocks noGrp="1"/>
          </p:cNvSpPr>
          <p:nvPr>
            <p:ph type="title"/>
          </p:nvPr>
        </p:nvSpPr>
        <p:spPr/>
        <p:txBody>
          <a:bodyPr>
            <a:normAutofit fontScale="90000"/>
          </a:bodyPr>
          <a:lstStyle/>
          <a:p>
            <a:r>
              <a:rPr lang="en-US" dirty="0"/>
              <a:t>Implied Consent is INTENDED to be coercive</a:t>
            </a:r>
          </a:p>
        </p:txBody>
      </p:sp>
      <p:sp>
        <p:nvSpPr>
          <p:cNvPr id="4" name="Text Placeholder 3">
            <a:extLst>
              <a:ext uri="{FF2B5EF4-FFF2-40B4-BE49-F238E27FC236}">
                <a16:creationId xmlns:a16="http://schemas.microsoft.com/office/drawing/2014/main" id="{7BD4BF5C-1A5B-32A3-41BA-A39175F9A52D}"/>
              </a:ext>
            </a:extLst>
          </p:cNvPr>
          <p:cNvSpPr>
            <a:spLocks noGrp="1"/>
          </p:cNvSpPr>
          <p:nvPr>
            <p:ph type="body" sz="half" idx="1"/>
          </p:nvPr>
        </p:nvSpPr>
        <p:spPr>
          <a:xfrm>
            <a:off x="508000" y="2730500"/>
            <a:ext cx="11988800" cy="6350000"/>
          </a:xfrm>
        </p:spPr>
        <p:txBody>
          <a:bodyPr>
            <a:normAutofit/>
          </a:bodyPr>
          <a:lstStyle/>
          <a:p>
            <a:pPr marL="0" indent="0">
              <a:buNone/>
            </a:pPr>
            <a:r>
              <a:rPr lang="en-US" dirty="0"/>
              <a:t>“[D]</a:t>
            </a:r>
            <a:r>
              <a:rPr lang="en-US" dirty="0" err="1"/>
              <a:t>etermining</a:t>
            </a:r>
            <a:r>
              <a:rPr lang="en-US" dirty="0"/>
              <a:t> whether a driver’s BAC is over the legal Case limit requires a test, and many drivers stopped on suspicion of drunk driving would not submit to testing if given the option. So every State also has long had what are termed ‘implied consent laws.’ These laws impose penalties on motorists who refuse to undergo testing when there is sufficient reason to believe they are violating the State’s drunk-driving laws.” </a:t>
            </a:r>
            <a:r>
              <a:rPr lang="en-US" i="1" dirty="0"/>
              <a:t>Birchfield v. North Dakota</a:t>
            </a:r>
            <a:r>
              <a:rPr lang="en-US" dirty="0"/>
              <a:t>, 579 U.S. 438, 444 (2016)</a:t>
            </a:r>
          </a:p>
        </p:txBody>
      </p:sp>
    </p:spTree>
    <p:extLst>
      <p:ext uri="{BB962C8B-B14F-4D97-AF65-F5344CB8AC3E}">
        <p14:creationId xmlns:p14="http://schemas.microsoft.com/office/powerpoint/2010/main" val="221753340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601B7B2-C92C-E1AE-8EC5-8533A87B5A66}"/>
              </a:ext>
            </a:extLst>
          </p:cNvPr>
          <p:cNvSpPr>
            <a:spLocks noGrp="1"/>
          </p:cNvSpPr>
          <p:nvPr>
            <p:ph type="title"/>
          </p:nvPr>
        </p:nvSpPr>
        <p:spPr/>
        <p:txBody>
          <a:bodyPr/>
          <a:lstStyle/>
          <a:p>
            <a:r>
              <a:rPr lang="en-US" dirty="0"/>
              <a:t>Voluntariness factors</a:t>
            </a:r>
          </a:p>
        </p:txBody>
      </p:sp>
      <p:sp>
        <p:nvSpPr>
          <p:cNvPr id="4" name="Text Placeholder 3">
            <a:extLst>
              <a:ext uri="{FF2B5EF4-FFF2-40B4-BE49-F238E27FC236}">
                <a16:creationId xmlns:a16="http://schemas.microsoft.com/office/drawing/2014/main" id="{42929C8C-3862-7A79-46D4-31E2BFF5433F}"/>
              </a:ext>
            </a:extLst>
          </p:cNvPr>
          <p:cNvSpPr>
            <a:spLocks noGrp="1"/>
          </p:cNvSpPr>
          <p:nvPr>
            <p:ph type="body" sz="half" idx="1"/>
          </p:nvPr>
        </p:nvSpPr>
        <p:spPr>
          <a:xfrm>
            <a:off x="508000" y="2730500"/>
            <a:ext cx="11988800" cy="6350000"/>
          </a:xfrm>
        </p:spPr>
        <p:txBody>
          <a:bodyPr>
            <a:normAutofit/>
          </a:bodyPr>
          <a:lstStyle/>
          <a:p>
            <a:pPr marL="0" indent="0">
              <a:buNone/>
            </a:pPr>
            <a:r>
              <a:rPr lang="en-US" b="0" i="0" dirty="0">
                <a:solidFill>
                  <a:srgbClr val="000000"/>
                </a:solidFill>
                <a:effectLst/>
                <a:latin typeface="times new roman" panose="02020603050405020304" pitchFamily="18" charset="0"/>
              </a:rPr>
              <a:t>[We consider] the age of the accused, his education, his intelligence, the length of detention, whether the accused was advised of his constitutional rights, the prolonged nature of questioning, the use of physical punishment, and the psychological impact of all these factors on the accused. In determining voluntariness, no single factor is controlling.</a:t>
            </a:r>
          </a:p>
          <a:p>
            <a:pPr marL="0" indent="0">
              <a:buNone/>
            </a:pPr>
            <a:br>
              <a:rPr lang="en-US" dirty="0"/>
            </a:br>
            <a:r>
              <a:rPr lang="en-US" b="0" i="1" dirty="0" err="1">
                <a:solidFill>
                  <a:srgbClr val="000000"/>
                </a:solidFill>
                <a:effectLst/>
                <a:latin typeface="times new roman" panose="02020603050405020304" pitchFamily="18" charset="0"/>
              </a:rPr>
              <a:t>Olevik</a:t>
            </a:r>
            <a:r>
              <a:rPr lang="en-US" b="0" i="1" dirty="0">
                <a:solidFill>
                  <a:srgbClr val="000000"/>
                </a:solidFill>
                <a:effectLst/>
                <a:latin typeface="times new roman" panose="02020603050405020304" pitchFamily="18" charset="0"/>
              </a:rPr>
              <a:t> v. State</a:t>
            </a:r>
            <a:r>
              <a:rPr lang="en-US" b="0" i="0" dirty="0">
                <a:solidFill>
                  <a:srgbClr val="000000"/>
                </a:solidFill>
                <a:effectLst/>
                <a:latin typeface="times new roman" panose="02020603050405020304" pitchFamily="18" charset="0"/>
              </a:rPr>
              <a:t>, 302 Ga. 228, 251, 806 S.E.2d 505, 523 (2017)</a:t>
            </a:r>
            <a:endParaRPr lang="en-US" dirty="0"/>
          </a:p>
        </p:txBody>
      </p:sp>
    </p:spTree>
    <p:extLst>
      <p:ext uri="{BB962C8B-B14F-4D97-AF65-F5344CB8AC3E}">
        <p14:creationId xmlns:p14="http://schemas.microsoft.com/office/powerpoint/2010/main" val="814682713"/>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21F99A-9344-8001-32BE-F0010A9B178E}"/>
              </a:ext>
            </a:extLst>
          </p:cNvPr>
          <p:cNvSpPr>
            <a:spLocks noGrp="1"/>
          </p:cNvSpPr>
          <p:nvPr>
            <p:ph type="title"/>
          </p:nvPr>
        </p:nvSpPr>
        <p:spPr/>
        <p:txBody>
          <a:bodyPr/>
          <a:lstStyle/>
          <a:p>
            <a:r>
              <a:rPr lang="en-US" dirty="0"/>
              <a:t>Revealing changes</a:t>
            </a:r>
          </a:p>
        </p:txBody>
      </p:sp>
      <p:sp>
        <p:nvSpPr>
          <p:cNvPr id="6" name="TextBox 5">
            <a:extLst>
              <a:ext uri="{FF2B5EF4-FFF2-40B4-BE49-F238E27FC236}">
                <a16:creationId xmlns:a16="http://schemas.microsoft.com/office/drawing/2014/main" id="{E65A3F9E-BA65-2CFB-51D6-839D285B5A96}"/>
              </a:ext>
            </a:extLst>
          </p:cNvPr>
          <p:cNvSpPr txBox="1"/>
          <p:nvPr/>
        </p:nvSpPr>
        <p:spPr>
          <a:xfrm>
            <a:off x="711200" y="2835702"/>
            <a:ext cx="6502400" cy="15696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solidFill>
                  <a:srgbClr val="212121"/>
                </a:solidFill>
                <a:latin typeface="verdana" panose="020B0604030504040204" pitchFamily="34" charset="0"/>
              </a:rPr>
              <a:t>New language</a:t>
            </a:r>
            <a:br>
              <a:rPr lang="en-US" b="0" i="0" dirty="0">
                <a:solidFill>
                  <a:srgbClr val="212121"/>
                </a:solidFill>
                <a:effectLst/>
                <a:latin typeface="verdana" panose="020B0604030504040204" pitchFamily="34" charset="0"/>
              </a:rPr>
            </a:br>
            <a:br>
              <a:rPr lang="en-US" b="0" i="0" dirty="0">
                <a:solidFill>
                  <a:srgbClr val="212121"/>
                </a:solidFill>
                <a:effectLst/>
                <a:latin typeface="verdana" panose="020B0604030504040204" pitchFamily="34" charset="0"/>
              </a:rPr>
            </a:br>
            <a:r>
              <a:rPr lang="en-US" b="0" i="0" dirty="0">
                <a:solidFill>
                  <a:srgbClr val="212121"/>
                </a:solidFill>
                <a:effectLst/>
                <a:latin typeface="verdana" panose="020B0604030504040204" pitchFamily="34" charset="0"/>
              </a:rPr>
              <a:t>“The State of Georgia has conditioned your privilege to drive</a:t>
            </a:r>
            <a:endParaRPr lang="en-US" dirty="0"/>
          </a:p>
        </p:txBody>
      </p:sp>
      <p:sp>
        <p:nvSpPr>
          <p:cNvPr id="8" name="TextBox 7">
            <a:extLst>
              <a:ext uri="{FF2B5EF4-FFF2-40B4-BE49-F238E27FC236}">
                <a16:creationId xmlns:a16="http://schemas.microsoft.com/office/drawing/2014/main" id="{2C0A7C39-A487-8EAF-6641-F033C9F8FA37}"/>
              </a:ext>
            </a:extLst>
          </p:cNvPr>
          <p:cNvSpPr txBox="1"/>
          <p:nvPr/>
        </p:nvSpPr>
        <p:spPr>
          <a:xfrm>
            <a:off x="711200" y="5221764"/>
            <a:ext cx="6502400" cy="34163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b="0" i="0" dirty="0">
                <a:solidFill>
                  <a:srgbClr val="212121"/>
                </a:solidFill>
                <a:effectLst/>
                <a:latin typeface="verdana" panose="020B0604030504040204" pitchFamily="34" charset="0"/>
              </a:rPr>
              <a:t>Old language</a:t>
            </a:r>
            <a:br>
              <a:rPr lang="en-US" b="0" i="0" dirty="0">
                <a:solidFill>
                  <a:srgbClr val="212121"/>
                </a:solidFill>
                <a:effectLst/>
                <a:latin typeface="verdana" panose="020B0604030504040204" pitchFamily="34" charset="0"/>
              </a:rPr>
            </a:br>
            <a:br>
              <a:rPr lang="en-US" b="0" i="0" dirty="0">
                <a:solidFill>
                  <a:srgbClr val="212121"/>
                </a:solidFill>
                <a:effectLst/>
                <a:latin typeface="verdana" panose="020B0604030504040204" pitchFamily="34" charset="0"/>
              </a:rPr>
            </a:br>
            <a:r>
              <a:rPr lang="en-US" b="0" i="0" dirty="0">
                <a:solidFill>
                  <a:srgbClr val="212121"/>
                </a:solidFill>
                <a:effectLst/>
                <a:latin typeface="verdana" panose="020B0604030504040204" pitchFamily="34" charset="0"/>
              </a:rPr>
              <a:t>Georgia law requires you to submit to state administered chemical</a:t>
            </a:r>
            <a:br>
              <a:rPr lang="en-US" dirty="0"/>
            </a:br>
            <a:r>
              <a:rPr lang="en-US" b="0" i="0" dirty="0">
                <a:solidFill>
                  <a:srgbClr val="212121"/>
                </a:solidFill>
                <a:effectLst/>
                <a:latin typeface="verdana" panose="020B0604030504040204" pitchFamily="34" charset="0"/>
              </a:rPr>
              <a:t>         tests of your blood, breath, urine, or other bodily substances for</a:t>
            </a:r>
            <a:br>
              <a:rPr lang="en-US" dirty="0"/>
            </a:br>
            <a:r>
              <a:rPr lang="en-US" b="0" i="0" dirty="0">
                <a:solidFill>
                  <a:srgbClr val="212121"/>
                </a:solidFill>
                <a:effectLst/>
                <a:latin typeface="verdana" panose="020B0604030504040204" pitchFamily="34" charset="0"/>
              </a:rPr>
              <a:t>         the purpose of determining if you are under the influence of alcohol</a:t>
            </a:r>
            <a:br>
              <a:rPr lang="en-US" dirty="0"/>
            </a:br>
            <a:r>
              <a:rPr lang="en-US" b="0" i="0" dirty="0">
                <a:solidFill>
                  <a:srgbClr val="212121"/>
                </a:solidFill>
                <a:effectLst/>
                <a:latin typeface="verdana" panose="020B0604030504040204" pitchFamily="34" charset="0"/>
              </a:rPr>
              <a:t>         or drugs. </a:t>
            </a:r>
            <a:endParaRPr lang="en-US" dirty="0"/>
          </a:p>
        </p:txBody>
      </p:sp>
      <p:sp>
        <p:nvSpPr>
          <p:cNvPr id="9" name="TextBox 8">
            <a:extLst>
              <a:ext uri="{FF2B5EF4-FFF2-40B4-BE49-F238E27FC236}">
                <a16:creationId xmlns:a16="http://schemas.microsoft.com/office/drawing/2014/main" id="{EC623629-D81C-5FC1-23E4-67BB7B1AD413}"/>
              </a:ext>
            </a:extLst>
          </p:cNvPr>
          <p:cNvSpPr txBox="1"/>
          <p:nvPr/>
        </p:nvSpPr>
        <p:spPr>
          <a:xfrm>
            <a:off x="8062175" y="3801301"/>
            <a:ext cx="3266225" cy="12105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rgbClr val="414141"/>
                </a:solidFill>
                <a:effectLst/>
                <a:uFillTx/>
                <a:latin typeface="Palatino"/>
                <a:ea typeface="Palatino"/>
                <a:cs typeface="Palatino"/>
                <a:sym typeface="Palatino"/>
              </a:rPr>
              <a:t>Is this an admission that the old language was coercive?</a:t>
            </a:r>
          </a:p>
        </p:txBody>
      </p:sp>
    </p:spTree>
    <p:extLst>
      <p:ext uri="{BB962C8B-B14F-4D97-AF65-F5344CB8AC3E}">
        <p14:creationId xmlns:p14="http://schemas.microsoft.com/office/powerpoint/2010/main" val="114308408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43E426-284F-C2C4-108F-8E6BDCB013FF}"/>
              </a:ext>
            </a:extLst>
          </p:cNvPr>
          <p:cNvSpPr>
            <a:spLocks noGrp="1"/>
          </p:cNvSpPr>
          <p:nvPr>
            <p:ph type="title"/>
          </p:nvPr>
        </p:nvSpPr>
        <p:spPr/>
        <p:txBody>
          <a:bodyPr/>
          <a:lstStyle/>
          <a:p>
            <a:r>
              <a:rPr lang="en-US" dirty="0"/>
              <a:t>Other changes</a:t>
            </a:r>
          </a:p>
        </p:txBody>
      </p:sp>
      <p:sp>
        <p:nvSpPr>
          <p:cNvPr id="4" name="Text Placeholder 3">
            <a:extLst>
              <a:ext uri="{FF2B5EF4-FFF2-40B4-BE49-F238E27FC236}">
                <a16:creationId xmlns:a16="http://schemas.microsoft.com/office/drawing/2014/main" id="{CB69F4A0-6A81-1E00-A2BA-B64D51971D64}"/>
              </a:ext>
            </a:extLst>
          </p:cNvPr>
          <p:cNvSpPr>
            <a:spLocks noGrp="1"/>
          </p:cNvSpPr>
          <p:nvPr>
            <p:ph type="body" sz="half" idx="1"/>
          </p:nvPr>
        </p:nvSpPr>
        <p:spPr>
          <a:xfrm>
            <a:off x="368300" y="2438400"/>
            <a:ext cx="12128499" cy="6350000"/>
          </a:xfrm>
        </p:spPr>
        <p:txBody>
          <a:bodyPr/>
          <a:lstStyle/>
          <a:p>
            <a:pPr marL="0" indent="0">
              <a:buNone/>
            </a:pPr>
            <a:r>
              <a:rPr lang="en-US" dirty="0"/>
              <a:t>The old card specified that failure to submit to any kind of chemical testing would be used against you in court.</a:t>
            </a:r>
          </a:p>
          <a:p>
            <a:pPr marL="0" indent="0">
              <a:buNone/>
            </a:pPr>
            <a:endParaRPr lang="en-US" dirty="0"/>
          </a:p>
          <a:p>
            <a:pPr marL="0" indent="0">
              <a:buNone/>
            </a:pPr>
            <a:r>
              <a:rPr lang="en-US" dirty="0"/>
              <a:t>The new court says only blood and urine refusals will be admissible.</a:t>
            </a:r>
          </a:p>
          <a:p>
            <a:pPr marL="0" indent="0">
              <a:buNone/>
            </a:pPr>
            <a:endParaRPr lang="en-US" dirty="0"/>
          </a:p>
          <a:p>
            <a:pPr marL="0" indent="0">
              <a:buNone/>
            </a:pPr>
            <a:r>
              <a:rPr lang="en-US" dirty="0"/>
              <a:t>Under </a:t>
            </a:r>
            <a:r>
              <a:rPr lang="en-US" i="1" dirty="0" err="1"/>
              <a:t>Awad</a:t>
            </a:r>
            <a:r>
              <a:rPr lang="en-US" dirty="0"/>
              <a:t>, this is still inaccurate.</a:t>
            </a:r>
          </a:p>
        </p:txBody>
      </p:sp>
    </p:spTree>
    <p:extLst>
      <p:ext uri="{BB962C8B-B14F-4D97-AF65-F5344CB8AC3E}">
        <p14:creationId xmlns:p14="http://schemas.microsoft.com/office/powerpoint/2010/main" val="286140193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Shape 224"/>
          <p:cNvSpPr/>
          <p:nvPr/>
        </p:nvSpPr>
        <p:spPr>
          <a:xfrm>
            <a:off x="508000" y="889000"/>
            <a:ext cx="11988800" cy="12192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algn="l">
              <a:lnSpc>
                <a:spcPct val="90000"/>
              </a:lnSpc>
              <a:spcBef>
                <a:spcPts val="1600"/>
              </a:spcBef>
              <a:defRPr sz="7000">
                <a:solidFill>
                  <a:srgbClr val="D93E2B"/>
                </a:solidFill>
                <a:latin typeface="Bodoni SvtyTwo ITC TT-BookIta"/>
                <a:ea typeface="Bodoni SvtyTwo ITC TT-BookIta"/>
                <a:cs typeface="Bodoni SvtyTwo ITC TT-BookIta"/>
                <a:sym typeface="Bodoni SvtyTwo ITC TT-BookIta"/>
              </a:defRPr>
            </a:pPr>
            <a:r>
              <a:rPr lang="en-US" dirty="0"/>
              <a:t>Submission to a Blood Test</a:t>
            </a:r>
            <a:endParaRPr dirty="0">
              <a:latin typeface="+mn-lt"/>
              <a:ea typeface="+mn-ea"/>
              <a:cs typeface="+mn-cs"/>
              <a:sym typeface="Bodoni SvtyTwo ITC TT-Book"/>
            </a:endParaRPr>
          </a:p>
        </p:txBody>
      </p:sp>
      <p:sp>
        <p:nvSpPr>
          <p:cNvPr id="226" name="Shape 226"/>
          <p:cNvSpPr/>
          <p:nvPr/>
        </p:nvSpPr>
        <p:spPr>
          <a:xfrm>
            <a:off x="508000" y="2628900"/>
            <a:ext cx="6070600" cy="6096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pPr algn="l">
              <a:spcBef>
                <a:spcPts val="2400"/>
              </a:spcBef>
              <a:buClr>
                <a:srgbClr val="929292"/>
              </a:buClr>
              <a:buSzPct val="60000"/>
              <a:defRPr sz="3600"/>
            </a:pPr>
            <a:endParaRPr dirty="0"/>
          </a:p>
        </p:txBody>
      </p:sp>
      <p:sp>
        <p:nvSpPr>
          <p:cNvPr id="2" name="Rectangle 1"/>
          <p:cNvSpPr/>
          <p:nvPr/>
        </p:nvSpPr>
        <p:spPr>
          <a:xfrm>
            <a:off x="881553" y="2853544"/>
            <a:ext cx="10877489" cy="6340197"/>
          </a:xfrm>
          <a:prstGeom prst="rect">
            <a:avLst/>
          </a:prstGeom>
        </p:spPr>
        <p:txBody>
          <a:bodyPr wrap="square">
            <a:spAutoFit/>
          </a:bodyPr>
          <a:lstStyle/>
          <a:p>
            <a:pPr marL="457200" indent="-457200" algn="just">
              <a:lnSpc>
                <a:spcPct val="150000"/>
              </a:lnSpc>
              <a:buFont typeface="Arial"/>
              <a:buChar char="•"/>
            </a:pPr>
            <a:r>
              <a:rPr lang="en-US" sz="2800" dirty="0"/>
              <a:t>Old implied consent or new?</a:t>
            </a:r>
          </a:p>
          <a:p>
            <a:pPr marL="457200" indent="-457200" algn="just">
              <a:lnSpc>
                <a:spcPct val="150000"/>
              </a:lnSpc>
              <a:buFont typeface="Arial"/>
              <a:buChar char="•"/>
            </a:pPr>
            <a:r>
              <a:rPr lang="en-US" sz="2800" dirty="0"/>
              <a:t>Old implied consent? Challenge voluntariness and misleading information. </a:t>
            </a:r>
          </a:p>
          <a:p>
            <a:pPr marL="457200" lvl="1" indent="-457200" algn="just">
              <a:lnSpc>
                <a:spcPct val="150000"/>
              </a:lnSpc>
              <a:buFont typeface="Arial"/>
              <a:buChar char="•"/>
            </a:pPr>
            <a:r>
              <a:rPr lang="en-US" sz="2800" dirty="0"/>
              <a:t>He/she was told refusal could be introduced. That’s false, and it is the type of information that would lead to submission to the test. </a:t>
            </a:r>
            <a:r>
              <a:rPr lang="en-US" sz="2800" i="1" dirty="0" err="1"/>
              <a:t>Sauls</a:t>
            </a:r>
            <a:r>
              <a:rPr lang="en-US" sz="2800" dirty="0"/>
              <a:t>, </a:t>
            </a:r>
            <a:r>
              <a:rPr lang="en-US" sz="2800" i="1" dirty="0"/>
              <a:t>Kitchens, etc.</a:t>
            </a:r>
          </a:p>
          <a:p>
            <a:pPr marL="457200" lvl="1" indent="-457200" algn="just">
              <a:lnSpc>
                <a:spcPct val="150000"/>
              </a:lnSpc>
              <a:buFont typeface="Arial"/>
              <a:buChar char="•"/>
            </a:pPr>
            <a:r>
              <a:rPr lang="en-US" sz="2800" i="1" dirty="0"/>
              <a:t>Rely upon </a:t>
            </a:r>
            <a:r>
              <a:rPr lang="en-US" sz="2800" u="sng" dirty="0" err="1"/>
              <a:t>Miley</a:t>
            </a:r>
            <a:r>
              <a:rPr lang="en-US" sz="2800" dirty="0"/>
              <a:t>, </a:t>
            </a:r>
            <a:r>
              <a:rPr lang="en-US" sz="2800" u="sng" dirty="0"/>
              <a:t>Mackey</a:t>
            </a:r>
            <a:r>
              <a:rPr lang="en-US" sz="2800" i="1" dirty="0"/>
              <a:t>, </a:t>
            </a:r>
            <a:r>
              <a:rPr lang="en-US" sz="2800" i="1" u="sng" dirty="0"/>
              <a:t>Gardiner</a:t>
            </a:r>
            <a:r>
              <a:rPr lang="en-US" sz="2800" i="1" dirty="0"/>
              <a:t>, etc. </a:t>
            </a:r>
            <a:r>
              <a:rPr lang="en-US" sz="2800" dirty="0"/>
              <a:t>for proposition that refusal of </a:t>
            </a:r>
            <a:r>
              <a:rPr lang="en-US" sz="2800" u="sng" dirty="0"/>
              <a:t>search</a:t>
            </a:r>
            <a:r>
              <a:rPr lang="en-US" sz="2800" dirty="0"/>
              <a:t> cannot be used against a defendant.</a:t>
            </a:r>
            <a:endParaRPr lang="en-US" sz="2800" i="1" dirty="0"/>
          </a:p>
          <a:p>
            <a:pPr marL="457200" lvl="1" indent="-457200" algn="just">
              <a:lnSpc>
                <a:spcPct val="150000"/>
              </a:lnSpc>
              <a:buFont typeface="Arial"/>
              <a:buChar char="•"/>
            </a:pPr>
            <a:r>
              <a:rPr lang="en-US" sz="2800" dirty="0"/>
              <a:t>New implied consent? Voluntariness analysis.</a:t>
            </a:r>
          </a:p>
          <a:p>
            <a:pPr algn="just"/>
            <a:r>
              <a:rPr lang="en-US" sz="2800" dirty="0"/>
              <a:t> </a:t>
            </a:r>
          </a:p>
        </p:txBody>
      </p:sp>
    </p:spTree>
    <p:extLst>
      <p:ext uri="{BB962C8B-B14F-4D97-AF65-F5344CB8AC3E}">
        <p14:creationId xmlns:p14="http://schemas.microsoft.com/office/powerpoint/2010/main" val="2132190398"/>
      </p:ext>
    </p:extLst>
  </p:cSld>
  <p:clrMapOvr>
    <a:masterClrMapping/>
  </p:clrMapOvr>
  <p:transition spd="slow"/>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ew_Template4">
  <a:themeElements>
    <a:clrScheme name="New_Template4">
      <a:dk1>
        <a:srgbClr val="414141"/>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New_Template4">
  <a:themeElements>
    <a:clrScheme name="New_Template4">
      <a:dk1>
        <a:srgbClr val="000000"/>
      </a:dk1>
      <a:lt1>
        <a:srgbClr val="FFFFFF"/>
      </a:lt1>
      <a:dk2>
        <a:srgbClr val="66635F"/>
      </a:dk2>
      <a:lt2>
        <a:srgbClr val="C9C3BA"/>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Bodoni SvtyTwo ITC TT-Book"/>
        <a:ea typeface="Bodoni SvtyTwo ITC TT-Book"/>
        <a:cs typeface="Bodoni SvtyTwo ITC TT-Book"/>
      </a:majorFont>
      <a:minorFont>
        <a:latin typeface="Bodoni SvtyTwo ITC TT-Book"/>
        <a:ea typeface="Bodoni SvtyTwo ITC TT-Book"/>
        <a:cs typeface="Bodoni SvtyTwo ITC TT-Book"/>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outerShdw blurRad="25400" dist="33948" dir="2700000" rotWithShape="0">
                <a:srgbClr val="3B3936"/>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14141"/>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414141"/>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1084</TotalTime>
  <Words>843</Words>
  <Application>Microsoft Office PowerPoint</Application>
  <PresentationFormat>Custom</PresentationFormat>
  <Paragraphs>74</Paragraphs>
  <Slides>11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Arial</vt:lpstr>
      <vt:lpstr>Bodoni SvtyTwo ITC TT-Book</vt:lpstr>
      <vt:lpstr>Bodoni SvtyTwo ITC TT-BookIta</vt:lpstr>
      <vt:lpstr>Helvetica</vt:lpstr>
      <vt:lpstr>IBM Plex Sans</vt:lpstr>
      <vt:lpstr>Lucida Grande</vt:lpstr>
      <vt:lpstr>Palatino</vt:lpstr>
      <vt:lpstr>times new roman</vt:lpstr>
      <vt:lpstr>verdana</vt:lpstr>
      <vt:lpstr>Zapf Dingbats</vt:lpstr>
      <vt:lpstr>New_Template4</vt:lpstr>
      <vt:lpstr>Current Status of DUI-Specific Evidence Law &amp; Challenging Voluntariness</vt:lpstr>
      <vt:lpstr>PowerPoint Presentation</vt:lpstr>
      <vt:lpstr>PowerPoint Presentation</vt:lpstr>
      <vt:lpstr>Can the government lie to you about your rights?</vt:lpstr>
      <vt:lpstr>You can lie about a lot, but not self-incrimination….</vt:lpstr>
      <vt:lpstr>Knowledge of law in foundational SCOTUS cases</vt:lpstr>
      <vt:lpstr>Implied Consent is INTENDED to be coercive</vt:lpstr>
      <vt:lpstr>Voluntariness factors</vt:lpstr>
      <vt:lpstr>Revealing changes</vt:lpstr>
      <vt:lpstr>Other changes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Practical Guide to DUI Motions Practice</dc:title>
  <dc:creator>Andrew Fleischman</dc:creator>
  <cp:lastModifiedBy>Ben Sessions</cp:lastModifiedBy>
  <cp:revision>33</cp:revision>
  <dcterms:modified xsi:type="dcterms:W3CDTF">2022-11-12T13:26:56Z</dcterms:modified>
</cp:coreProperties>
</file>