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19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7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12.xml" ContentType="application/vnd.openxmlformats-officedocument.theme+xml"/>
  <Override PartName="/ppt/theme/theme23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2.xml" ContentType="application/vnd.openxmlformats-officedocument.theme+xml"/>
  <Override PartName="/ppt/theme/theme21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18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2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jpeg" ContentType="image/jpeg"/>
  <Override PartName="/ppt/media/image5.png" ContentType="image/png"/>
  <Override PartName="/ppt/media/image8.jpeg" ContentType="image/jpeg"/>
  <Override PartName="/ppt/media/image6.png" ContentType="image/png"/>
  <Override PartName="/ppt/media/image7.png" ContentType="image/png"/>
  <Override PartName="/ppt/slides/_rels/slide27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31.xml.rels" ContentType="application/vnd.openxmlformats-package.relationships+xml"/>
  <Override PartName="/ppt/slides/_rels/slide29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1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14.xml.rels" ContentType="application/vnd.openxmlformats-package.relationshi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_rels/notesSlide25.xml.rels" ContentType="application/vnd.openxmlformats-package.relationships+xml"/>
  <Override PartName="/ppt/notesSlides/notesSlide2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7" r:id="rId12"/>
    <p:sldMasterId id="2147483668" r:id="rId13"/>
    <p:sldMasterId id="2147483669" r:id="rId14"/>
    <p:sldMasterId id="2147483670" r:id="rId15"/>
    <p:sldMasterId id="2147483671" r:id="rId16"/>
    <p:sldMasterId id="2147483672" r:id="rId17"/>
    <p:sldMasterId id="2147483673" r:id="rId18"/>
    <p:sldMasterId id="2147483674" r:id="rId19"/>
    <p:sldMasterId id="2147483675" r:id="rId20"/>
    <p:sldMasterId id="2147483676" r:id="rId21"/>
    <p:sldMasterId id="2147483677" r:id="rId22"/>
    <p:sldMasterId id="2147483678" r:id="rId23"/>
  </p:sldMasterIdLst>
  <p:notesMasterIdLst>
    <p:notesMasterId r:id="rId24"/>
  </p:notesMasterIdLst>
  <p:sldIdLst>
    <p:sldId id="256" r:id="rId25"/>
    <p:sldId id="257" r:id="rId26"/>
    <p:sldId id="258" r:id="rId27"/>
    <p:sldId id="259" r:id="rId28"/>
    <p:sldId id="260" r:id="rId29"/>
    <p:sldId id="261" r:id="rId30"/>
    <p:sldId id="262" r:id="rId31"/>
    <p:sldId id="263" r:id="rId32"/>
    <p:sldId id="264" r:id="rId33"/>
    <p:sldId id="265" r:id="rId34"/>
    <p:sldId id="266" r:id="rId35"/>
    <p:sldId id="267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276" r:id="rId45"/>
    <p:sldId id="277" r:id="rId46"/>
    <p:sldId id="278" r:id="rId47"/>
    <p:sldId id="279" r:id="rId48"/>
    <p:sldId id="280" r:id="rId49"/>
    <p:sldId id="281" r:id="rId50"/>
    <p:sldId id="282" r:id="rId51"/>
    <p:sldId id="283" r:id="rId52"/>
    <p:sldId id="284" r:id="rId53"/>
    <p:sldId id="285" r:id="rId54"/>
    <p:sldId id="286" r:id="rId55"/>
  </p:sldIdLst>
  <p:sldSz cx="13003213" cy="9752013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notesMaster" Target="notesMasters/notesMaster1.xml"/><Relationship Id="rId25" Type="http://schemas.openxmlformats.org/officeDocument/2006/relationships/slide" Target="slides/slide1.xml"/><Relationship Id="rId26" Type="http://schemas.openxmlformats.org/officeDocument/2006/relationships/slide" Target="slides/slide2.xml"/><Relationship Id="rId27" Type="http://schemas.openxmlformats.org/officeDocument/2006/relationships/slide" Target="slides/slide3.xml"/><Relationship Id="rId28" Type="http://schemas.openxmlformats.org/officeDocument/2006/relationships/slide" Target="slides/slide4.xml"/><Relationship Id="rId29" Type="http://schemas.openxmlformats.org/officeDocument/2006/relationships/slide" Target="slides/slide5.xml"/><Relationship Id="rId30" Type="http://schemas.openxmlformats.org/officeDocument/2006/relationships/slide" Target="slides/slide6.xml"/><Relationship Id="rId31" Type="http://schemas.openxmlformats.org/officeDocument/2006/relationships/slide" Target="slides/slide7.xml"/><Relationship Id="rId32" Type="http://schemas.openxmlformats.org/officeDocument/2006/relationships/slide" Target="slides/slide8.xml"/><Relationship Id="rId33" Type="http://schemas.openxmlformats.org/officeDocument/2006/relationships/slide" Target="slides/slide9.xml"/><Relationship Id="rId34" Type="http://schemas.openxmlformats.org/officeDocument/2006/relationships/slide" Target="slides/slide10.xml"/><Relationship Id="rId35" Type="http://schemas.openxmlformats.org/officeDocument/2006/relationships/slide" Target="slides/slide11.xml"/><Relationship Id="rId36" Type="http://schemas.openxmlformats.org/officeDocument/2006/relationships/slide" Target="slides/slide12.xml"/><Relationship Id="rId37" Type="http://schemas.openxmlformats.org/officeDocument/2006/relationships/slide" Target="slides/slide13.xml"/><Relationship Id="rId38" Type="http://schemas.openxmlformats.org/officeDocument/2006/relationships/slide" Target="slides/slide14.xml"/><Relationship Id="rId39" Type="http://schemas.openxmlformats.org/officeDocument/2006/relationships/slide" Target="slides/slide15.xml"/><Relationship Id="rId40" Type="http://schemas.openxmlformats.org/officeDocument/2006/relationships/slide" Target="slides/slide16.xml"/><Relationship Id="rId41" Type="http://schemas.openxmlformats.org/officeDocument/2006/relationships/slide" Target="slides/slide17.xml"/><Relationship Id="rId42" Type="http://schemas.openxmlformats.org/officeDocument/2006/relationships/slide" Target="slides/slide18.xml"/><Relationship Id="rId43" Type="http://schemas.openxmlformats.org/officeDocument/2006/relationships/slide" Target="slides/slide19.xml"/><Relationship Id="rId44" Type="http://schemas.openxmlformats.org/officeDocument/2006/relationships/slide" Target="slides/slide20.xml"/><Relationship Id="rId45" Type="http://schemas.openxmlformats.org/officeDocument/2006/relationships/slide" Target="slides/slide21.xml"/><Relationship Id="rId46" Type="http://schemas.openxmlformats.org/officeDocument/2006/relationships/slide" Target="slides/slide22.xml"/><Relationship Id="rId47" Type="http://schemas.openxmlformats.org/officeDocument/2006/relationships/slide" Target="slides/slide23.xml"/><Relationship Id="rId48" Type="http://schemas.openxmlformats.org/officeDocument/2006/relationships/slide" Target="slides/slide24.xml"/><Relationship Id="rId49" Type="http://schemas.openxmlformats.org/officeDocument/2006/relationships/slide" Target="slides/slide25.xml"/><Relationship Id="rId50" Type="http://schemas.openxmlformats.org/officeDocument/2006/relationships/slide" Target="slides/slide26.xml"/><Relationship Id="rId51" Type="http://schemas.openxmlformats.org/officeDocument/2006/relationships/slide" Target="slides/slide27.xml"/><Relationship Id="rId52" Type="http://schemas.openxmlformats.org/officeDocument/2006/relationships/slide" Target="slides/slide28.xml"/><Relationship Id="rId53" Type="http://schemas.openxmlformats.org/officeDocument/2006/relationships/slide" Target="slides/slide29.xml"/><Relationship Id="rId54" Type="http://schemas.openxmlformats.org/officeDocument/2006/relationships/slide" Target="slides/slide30.xml"/><Relationship Id="rId55" Type="http://schemas.openxmlformats.org/officeDocument/2006/relationships/slide" Target="slides/slide31.xml"/><Relationship Id="rId5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rIns="90000" tIns="45000" bIns="45000" anchor="ctr" anchorCtr="1">
            <a:noAutofit/>
          </a:bodyPr>
          <a:p>
            <a:endParaRPr b="0" lang="en-US" sz="1200" spc="-1" strike="noStrike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62" name="PlaceHolder 1"/>
          <p:cNvSpPr>
            <a:spLocks noGrp="1"/>
          </p:cNvSpPr>
          <p:nvPr>
            <p:ph type="sldImg"/>
          </p:nvPr>
        </p:nvSpPr>
        <p:spPr>
          <a:xfrm>
            <a:off x="1143000" y="68544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/>
          </a:ln>
        </p:spPr>
        <p:txBody>
          <a:bodyPr lIns="90000" rIns="90000" tIns="46800" bIns="46800" anchor="ctr">
            <a:noAutofit/>
          </a:bodyPr>
          <a:p>
            <a:pPr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800" spc="-1" strike="noStrike">
                <a:solidFill>
                  <a:srgbClr val="ffffff"/>
                </a:solidFill>
                <a:latin typeface="Georgia"/>
              </a:rPr>
              <a:t>Click to move the slide</a:t>
            </a:r>
            <a:endParaRPr b="0" lang="en-US" sz="48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Gill Sans"/>
              </a:rPr>
              <a:t>Click to edit the notes format</a:t>
            </a:r>
            <a:endParaRPr b="0" lang="en-US" sz="1200" spc="-1" strike="noStrike">
              <a:solidFill>
                <a:srgbClr val="000000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 w="0">
            <a:noFill/>
          </a:ln>
        </p:spPr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marL="57240" indent="0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He attended more seminars</a:t>
            </a:r>
            <a:endParaRPr b="0" lang="en-US" sz="1600" spc="-1" strike="noStrike">
              <a:solidFill>
                <a:srgbClr val="000000"/>
              </a:solidFill>
              <a:latin typeface="Gill Sans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indent="0"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indent="0"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indent="0"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22AAAB5-AC18-4996-973C-ECC6B3F4B0B5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indent="0"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3C5CC2C-804E-4551-8C18-BE7FEA735D8C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indent="0"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914AFE2-3DBA-442F-A6C9-BC294507C803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indent="0"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2825984-8CBD-4957-8675-AB62B8791E1E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indent="0"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C9A45DE-CD0D-4DB3-818F-69F09BFECD72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indent="0"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28B0AF8-0955-447F-AECC-F82A8789A581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indent="0"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5AF67CA1-16B7-40F9-BB29-56334DA2A126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155240" y="520200"/>
            <a:ext cx="10464840" cy="185436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b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800" spc="-1" strike="noStrike">
                <a:solidFill>
                  <a:srgbClr val="ffffff"/>
                </a:solidFill>
                <a:latin typeface="Georgia"/>
              </a:rPr>
              <a:t>Click to edit the title text format</a:t>
            </a:r>
            <a:endParaRPr b="0" lang="en-US" sz="48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269720" y="5029200"/>
            <a:ext cx="10464840" cy="11304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t">
            <a:normAutofit fontScale="25000"/>
          </a:bodyPr>
          <a:p>
            <a:pPr indent="0"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Click to edit the outline text format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  <a:p>
            <a:pPr lvl="1" algn="ctr">
              <a:buClr>
                <a:srgbClr val="ffffff"/>
              </a:buClr>
              <a:buFont typeface="Georgi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Second Outline Level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  <a:p>
            <a:pPr lvl="2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Third Outline Level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  <a:p>
            <a:pPr lvl="3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Fourth Outline Level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  <a:p>
            <a:pPr lvl="4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Fifth Outline Level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  <a:p>
            <a:pPr lvl="5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Sixth Outline Level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  <a:p>
            <a:pPr lvl="6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Seventh Outline Level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Click to edit the title text format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 fontScale="87361" lnSpcReduction="10000"/>
          </a:bodyPr>
          <a:p>
            <a:pPr marL="838080" indent="-571320"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Click to edit the outline text format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lvl="1" marL="1282680" indent="-571320"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Second Outline Level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lvl="2" marL="1727280" indent="-571680"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Third Outline Level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lvl="3" marL="2171880" indent="-571680"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Fourth Outline Level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lvl="4" marL="2616120" indent="-571320"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Fifth Outline Level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lvl="5" marL="2616120" indent="-571320"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Sixth Outline Level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lvl="6" marL="2616120" indent="-571320"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Seventh Outline Level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dddd"/>
            </a:gs>
            <a:gs pos="100000">
              <a:srgbClr val="b8b7d1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body"/>
          </p:nvPr>
        </p:nvSpPr>
        <p:spPr>
          <a:xfrm>
            <a:off x="1955880" y="5524200"/>
            <a:ext cx="9105840" cy="422892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t">
            <a:normAutofit fontScale="71601" lnSpcReduction="20000"/>
          </a:bodyPr>
          <a:p>
            <a:pPr indent="0" algn="ctr">
              <a:spcBef>
                <a:spcPts val="11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Click to edit the outline text format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1" marL="59688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Second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2" marL="124452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Third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3" marL="190512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Fourth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4" marL="255276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Fifth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5" marL="255276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Sixth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6" marL="255276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Seventh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title"/>
          </p:nvPr>
        </p:nvSpPr>
        <p:spPr>
          <a:xfrm>
            <a:off x="977760" y="0"/>
            <a:ext cx="11049120" cy="499104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b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76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7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sldNum" idx="1"/>
          </p:nvPr>
        </p:nvSpPr>
        <p:spPr>
          <a:xfrm>
            <a:off x="10667520" y="9232920"/>
            <a:ext cx="335160" cy="34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 anchorCtr="1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600" spc="-1" strike="noStrike">
                <a:solidFill>
                  <a:srgbClr val="000000"/>
                </a:solidFill>
                <a:latin typeface="Tahoma"/>
                <a:ea typeface="Tahoma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69F60A63-2943-486A-8E58-693348A3CED5}" type="slidenum">
              <a:rPr b="0" lang="en-US" sz="1600" spc="-1" strike="noStrike">
                <a:solidFill>
                  <a:srgbClr val="000000"/>
                </a:solidFill>
                <a:latin typeface="Tahoma"/>
                <a:ea typeface="Tahoma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dddd"/>
            </a:gs>
            <a:gs pos="100000">
              <a:srgbClr val="b8b7d1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body"/>
          </p:nvPr>
        </p:nvSpPr>
        <p:spPr>
          <a:xfrm>
            <a:off x="1955880" y="5524200"/>
            <a:ext cx="9105840" cy="422892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t">
            <a:normAutofit fontScale="71601" lnSpcReduction="20000"/>
          </a:bodyPr>
          <a:p>
            <a:pPr indent="0" algn="ctr">
              <a:spcBef>
                <a:spcPts val="11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Click to edit the outline text format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1" marL="59688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Second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2" marL="124452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Third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3" marL="190512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Fourth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4" marL="255276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Fifth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5" marL="255276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Sixth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6" marL="2552760" algn="ctr">
              <a:spcBef>
                <a:spcPts val="1100"/>
              </a:spcBef>
              <a:buClr>
                <a:srgbClr val="000000"/>
              </a:buClr>
              <a:buFont typeface="Tahoma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Seventh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title"/>
          </p:nvPr>
        </p:nvSpPr>
        <p:spPr>
          <a:xfrm>
            <a:off x="977760" y="0"/>
            <a:ext cx="11049120" cy="499104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b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76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7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sldNum" idx="2"/>
          </p:nvPr>
        </p:nvSpPr>
        <p:spPr>
          <a:xfrm>
            <a:off x="10667520" y="9232920"/>
            <a:ext cx="335160" cy="34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 anchorCtr="1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600" spc="-1" strike="noStrike">
                <a:solidFill>
                  <a:srgbClr val="000000"/>
                </a:solidFill>
                <a:latin typeface="Tahoma"/>
                <a:ea typeface="Tahoma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945E31CC-0B4D-4F1F-94D7-6AD90C94BCA7}" type="slidenum">
              <a:rPr b="0" lang="en-US" sz="1600" spc="-1" strike="noStrike">
                <a:solidFill>
                  <a:srgbClr val="000000"/>
                </a:solidFill>
                <a:latin typeface="Tahoma"/>
                <a:ea typeface="Tahoma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dddd"/>
            </a:gs>
            <a:gs pos="100000">
              <a:srgbClr val="b8b7d1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47640" y="-360"/>
            <a:ext cx="11709360" cy="241452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6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t">
            <a:normAutofit/>
          </a:bodyPr>
          <a:p>
            <a:pPr marL="382680" indent="-343080">
              <a:spcBef>
                <a:spcPts val="1100"/>
              </a:spcBef>
              <a:buClr>
                <a:srgbClr val="5454c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Click to edit the outline text format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1" marL="681120" indent="-285840">
              <a:spcBef>
                <a:spcPts val="1100"/>
              </a:spcBef>
              <a:buClr>
                <a:srgbClr val="000000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Second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2" marL="1081080" indent="-228600">
              <a:spcBef>
                <a:spcPts val="1100"/>
              </a:spcBef>
              <a:buClr>
                <a:srgbClr val="c1bcfc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Third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3" marL="1538280" indent="-228600">
              <a:spcBef>
                <a:spcPts val="1100"/>
              </a:spcBef>
              <a:buClr>
                <a:srgbClr val="000000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Fourth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4" marL="1995480" indent="-228600">
              <a:spcBef>
                <a:spcPts val="1100"/>
              </a:spcBef>
              <a:buClr>
                <a:srgbClr val="6a6f8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Fifth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5" marL="1995480" indent="-228600">
              <a:spcBef>
                <a:spcPts val="1100"/>
              </a:spcBef>
              <a:buClr>
                <a:srgbClr val="000000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Sixth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6" marL="1995480" indent="-228600">
              <a:spcBef>
                <a:spcPts val="1100"/>
              </a:spcBef>
              <a:buClr>
                <a:srgbClr val="000000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Seventh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sldNum" idx="3"/>
          </p:nvPr>
        </p:nvSpPr>
        <p:spPr>
          <a:xfrm>
            <a:off x="10667520" y="9232920"/>
            <a:ext cx="335160" cy="34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 anchorCtr="1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600" spc="-1" strike="noStrike">
                <a:solidFill>
                  <a:srgbClr val="000000"/>
                </a:solidFill>
                <a:latin typeface="Tahoma"/>
                <a:ea typeface="Tahoma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337191B8-BCD7-4B3D-A56D-0D5EF4CB43B9}" type="slidenum">
              <a:rPr b="0" lang="en-US" sz="1600" spc="-1" strike="noStrike">
                <a:solidFill>
                  <a:srgbClr val="000000"/>
                </a:solidFill>
                <a:latin typeface="Tahoma"/>
                <a:ea typeface="Tahoma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47640" y="131400"/>
            <a:ext cx="11709360" cy="21416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Lucida Grande"/>
              </a:rPr>
              <a:t>Click to edit the title text format</a:t>
            </a: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343080" indent="-343080"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Click to edit the outline text format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1" marL="666720" indent="-285840">
              <a:spcBef>
                <a:spcPts val="1100"/>
              </a:spcBef>
              <a:buClr>
                <a:srgbClr val="ffffff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Second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2" marL="1066680" indent="-228600"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Third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3" marL="1523880" indent="-228600">
              <a:spcBef>
                <a:spcPts val="1100"/>
              </a:spcBef>
              <a:buClr>
                <a:srgbClr val="ffffff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Fourth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4" marL="1981080" indent="-228600">
              <a:spcBef>
                <a:spcPts val="1100"/>
              </a:spcBef>
              <a:buClr>
                <a:srgbClr val="ffffff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Fifth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5" marL="1981080" indent="-228600">
              <a:spcBef>
                <a:spcPts val="1100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Sixth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6" marL="1981080" indent="-228600">
              <a:spcBef>
                <a:spcPts val="1100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Seventh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sldNum" idx="4"/>
          </p:nvPr>
        </p:nvSpPr>
        <p:spPr>
          <a:xfrm>
            <a:off x="11966400" y="9205560"/>
            <a:ext cx="371520" cy="330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 anchorCtr="1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600" spc="-1" strike="noStrike">
                <a:solidFill>
                  <a:srgbClr val="ffffff"/>
                </a:solidFill>
                <a:latin typeface="Lucida Grande"/>
                <a:ea typeface="Lucida Grand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15CE7854-2706-4055-9ADA-70DC7E61D5F7}" type="slidenum">
              <a:rPr b="0" lang="en-US" sz="1600" spc="-1" strike="noStrike">
                <a:solidFill>
                  <a:srgbClr val="ffffff"/>
                </a:solidFill>
                <a:latin typeface="Lucida Grande"/>
                <a:ea typeface="Lucida Grande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dddd"/>
            </a:gs>
            <a:gs pos="100000">
              <a:srgbClr val="b8b7d1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47640" y="-360"/>
            <a:ext cx="11709360" cy="241452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6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t">
            <a:normAutofit/>
          </a:bodyPr>
          <a:p>
            <a:pPr marL="382680" indent="-343080">
              <a:spcBef>
                <a:spcPts val="1100"/>
              </a:spcBef>
              <a:buClr>
                <a:srgbClr val="5454c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Click to edit the outline text format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1" marL="681120" indent="-285840">
              <a:spcBef>
                <a:spcPts val="1100"/>
              </a:spcBef>
              <a:buClr>
                <a:srgbClr val="000000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Second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2" marL="1081080" indent="-228600">
              <a:spcBef>
                <a:spcPts val="1100"/>
              </a:spcBef>
              <a:buClr>
                <a:srgbClr val="c1bcfc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Third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3" marL="1538280" indent="-228600">
              <a:spcBef>
                <a:spcPts val="1100"/>
              </a:spcBef>
              <a:buClr>
                <a:srgbClr val="000000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Fourth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4" marL="1995480" indent="-228600">
              <a:spcBef>
                <a:spcPts val="1100"/>
              </a:spcBef>
              <a:buClr>
                <a:srgbClr val="6a6f8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Fifth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5" marL="1995480" indent="-228600">
              <a:spcBef>
                <a:spcPts val="1100"/>
              </a:spcBef>
              <a:buClr>
                <a:srgbClr val="000000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Sixth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lvl="6" marL="1995480" indent="-228600">
              <a:spcBef>
                <a:spcPts val="1100"/>
              </a:spcBef>
              <a:buClr>
                <a:srgbClr val="000000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000000"/>
                </a:solidFill>
                <a:latin typeface="Tahoma"/>
              </a:rPr>
              <a:t>Seventh Outline Level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sldNum" idx="5"/>
          </p:nvPr>
        </p:nvSpPr>
        <p:spPr>
          <a:xfrm>
            <a:off x="10667520" y="9232920"/>
            <a:ext cx="335160" cy="342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 anchorCtr="1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600" spc="-1" strike="noStrike">
                <a:solidFill>
                  <a:srgbClr val="000000"/>
                </a:solidFill>
                <a:latin typeface="Tahoma"/>
                <a:ea typeface="Tahoma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C0D7E9D-6AE5-4DB9-9AAD-760BB99BE03B}" type="slidenum">
              <a:rPr b="0" lang="en-US" sz="1600" spc="-1" strike="noStrike">
                <a:solidFill>
                  <a:srgbClr val="000000"/>
                </a:solidFill>
                <a:latin typeface="Tahoma"/>
                <a:ea typeface="Tahoma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sldNum" idx="6"/>
          </p:nvPr>
        </p:nvSpPr>
        <p:spPr>
          <a:xfrm>
            <a:off x="11966400" y="9205560"/>
            <a:ext cx="371520" cy="330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 anchorCtr="1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600" spc="-1" strike="noStrike">
                <a:solidFill>
                  <a:srgbClr val="ffffff"/>
                </a:solidFill>
                <a:latin typeface="Lucida Grande"/>
                <a:ea typeface="Lucida Grand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36B81AAB-D09B-4F5F-8FC7-3114444A177E}" type="slidenum">
              <a:rPr b="0" lang="en-US" sz="1600" spc="-1" strike="noStrike">
                <a:solidFill>
                  <a:srgbClr val="ffffff"/>
                </a:solidFill>
                <a:latin typeface="Lucida Grande"/>
                <a:ea typeface="Lucida Grande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Gill Sans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title"/>
          </p:nvPr>
        </p:nvSpPr>
        <p:spPr>
          <a:xfrm>
            <a:off x="650160" y="388800"/>
            <a:ext cx="11702520" cy="1628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marL="57240"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Lucida Grande"/>
              </a:rPr>
              <a:t>Click to edit the title text format</a:t>
            </a: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50160" y="2282040"/>
            <a:ext cx="11702520" cy="565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382680" indent="-343080"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Click to edit the outline text format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1" marL="782640" indent="-285840">
              <a:spcBef>
                <a:spcPts val="1001"/>
              </a:spcBef>
              <a:buClr>
                <a:srgbClr val="ffffff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800" spc="-1" strike="noStrike">
                <a:solidFill>
                  <a:srgbClr val="ffffff"/>
                </a:solidFill>
                <a:latin typeface="Lucida Grande"/>
              </a:rPr>
              <a:t>Second Outline Level</a:t>
            </a:r>
            <a:endParaRPr b="0" lang="en-US" sz="3800" spc="-1" strike="noStrike">
              <a:solidFill>
                <a:srgbClr val="ffffff"/>
              </a:solidFill>
              <a:latin typeface="Lucida Grande"/>
            </a:endParaRPr>
          </a:p>
          <a:p>
            <a:pPr lvl="2" marL="1182600" indent="-228600">
              <a:spcBef>
                <a:spcPts val="901"/>
              </a:spcBef>
              <a:buClr>
                <a:srgbClr val="ffffff"/>
              </a:buClr>
              <a:buFont typeface="Arial"/>
              <a:buChar char="•"/>
              <a:tabLst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Lucida Grande"/>
              </a:rPr>
              <a:t>Third Outline Level</a:t>
            </a:r>
            <a:endParaRPr b="0" lang="en-US" sz="3400" spc="-1" strike="noStrike">
              <a:solidFill>
                <a:srgbClr val="ffffff"/>
              </a:solidFill>
              <a:latin typeface="Lucida Grande"/>
            </a:endParaRPr>
          </a:p>
          <a:p>
            <a:pPr lvl="3" marL="1639800" indent="-228600">
              <a:spcBef>
                <a:spcPts val="700"/>
              </a:spcBef>
              <a:buClr>
                <a:srgbClr val="ffffff"/>
              </a:buClr>
              <a:buFont typeface="Arial"/>
              <a:buChar char="–"/>
              <a:tabLst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ffffff"/>
                </a:solidFill>
                <a:latin typeface="Lucida Grande"/>
              </a:rPr>
              <a:t>Fourth Outline Level</a:t>
            </a:r>
            <a:endParaRPr b="0" lang="en-US" sz="2800" spc="-1" strike="noStrike">
              <a:solidFill>
                <a:srgbClr val="ffffff"/>
              </a:solidFill>
              <a:latin typeface="Lucida Grande"/>
            </a:endParaRPr>
          </a:p>
          <a:p>
            <a:pPr lvl="4" marL="2097000" indent="-228600">
              <a:spcBef>
                <a:spcPts val="700"/>
              </a:spcBef>
              <a:buClr>
                <a:srgbClr val="ffffff"/>
              </a:buClr>
              <a:buFont typeface="Arial"/>
              <a:buChar char="»"/>
              <a:tabLst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ffffff"/>
                </a:solidFill>
                <a:latin typeface="Lucida Grande"/>
              </a:rPr>
              <a:t>Fifth Outline Level</a:t>
            </a:r>
            <a:endParaRPr b="0" lang="en-US" sz="2800" spc="-1" strike="noStrike">
              <a:solidFill>
                <a:srgbClr val="ffffff"/>
              </a:solidFill>
              <a:latin typeface="Lucida Grande"/>
            </a:endParaRPr>
          </a:p>
          <a:p>
            <a:pPr lvl="5" marL="2097000" indent="-228600">
              <a:spcBef>
                <a:spcPts val="700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ffffff"/>
                </a:solidFill>
                <a:latin typeface="Lucida Grande"/>
              </a:rPr>
              <a:t>Sixth Outline Level</a:t>
            </a:r>
            <a:endParaRPr b="0" lang="en-US" sz="2800" spc="-1" strike="noStrike">
              <a:solidFill>
                <a:srgbClr val="ffffff"/>
              </a:solidFill>
              <a:latin typeface="Lucida Grande"/>
            </a:endParaRPr>
          </a:p>
          <a:p>
            <a:pPr lvl="6" marL="2097000" indent="-228600">
              <a:spcBef>
                <a:spcPts val="700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ffffff"/>
                </a:solidFill>
                <a:latin typeface="Lucida Grande"/>
              </a:rPr>
              <a:t>Seventh Outline Level</a:t>
            </a:r>
            <a:endParaRPr b="0" lang="en-US" sz="2800" spc="-1" strike="noStrike">
              <a:solidFill>
                <a:srgbClr val="ffffff"/>
              </a:solidFill>
              <a:latin typeface="Lucida Grand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47640" y="131400"/>
            <a:ext cx="11709360" cy="21416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Lucida Grande"/>
              </a:rPr>
              <a:t>Click to edit the title text format</a:t>
            </a: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343080" indent="-343080"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Click to edit the outline text format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1" marL="666720" indent="-285840">
              <a:spcBef>
                <a:spcPts val="1100"/>
              </a:spcBef>
              <a:buClr>
                <a:srgbClr val="ffffff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Second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2" marL="1066680" indent="-228600"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Third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3" marL="1523880" indent="-228600">
              <a:spcBef>
                <a:spcPts val="1100"/>
              </a:spcBef>
              <a:buClr>
                <a:srgbClr val="ffffff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Fourth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4" marL="1981080" indent="-228600">
              <a:spcBef>
                <a:spcPts val="1100"/>
              </a:spcBef>
              <a:buClr>
                <a:srgbClr val="ffffff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Fifth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5" marL="1981080" indent="-228600">
              <a:spcBef>
                <a:spcPts val="1100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Sixth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lvl="6" marL="1981080" indent="-228600">
              <a:spcBef>
                <a:spcPts val="1100"/>
              </a:spcBef>
              <a:buClr>
                <a:srgbClr val="000000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Seventh Outline Level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sldNum" idx="7"/>
          </p:nvPr>
        </p:nvSpPr>
        <p:spPr>
          <a:xfrm>
            <a:off x="11966400" y="9205560"/>
            <a:ext cx="371520" cy="330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 anchorCtr="1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600" spc="-1" strike="noStrike">
                <a:solidFill>
                  <a:srgbClr val="ffffff"/>
                </a:solidFill>
                <a:latin typeface="Lucida Grande"/>
                <a:ea typeface="Lucida Grand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04C8C962-371A-4BEB-9A64-0A4E6C67A074}" type="slidenum">
              <a:rPr b="0" lang="en-US" sz="1600" spc="-1" strike="noStrike">
                <a:solidFill>
                  <a:srgbClr val="ffffff"/>
                </a:solidFill>
                <a:latin typeface="Lucida Grande"/>
                <a:ea typeface="Lucida Grande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8400" spc="-1" strike="noStrike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1269720" y="2768400"/>
            <a:ext cx="504180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 fontScale="59369"/>
          </a:bodyPr>
          <a:p>
            <a:pPr marL="76032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1" marL="120492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Second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2" marL="1649520" indent="-49392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Third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3" marL="20937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Fourth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4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Fifth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5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Sixth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6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Seventh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8400" spc="-1" strike="noStrike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t">
            <a:normAutofit fontScale="87491" lnSpcReduction="10000"/>
          </a:bodyPr>
          <a:p>
            <a:pPr marL="76032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1" marL="120492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Second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2" marL="1649520" indent="-49392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Third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3" marL="20937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Fourth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4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Fifth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5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Sixth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6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Seventh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8400" spc="-1" strike="noStrike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7772040" y="2768400"/>
            <a:ext cx="396252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 fontScale="49995" lnSpcReduction="20000"/>
          </a:bodyPr>
          <a:p>
            <a:pPr marL="76032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1" marL="120492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Second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2" marL="1649520" indent="-49392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Third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3" marL="20937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Fourth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4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Fifth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5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Sixth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6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Seventh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body"/>
          </p:nvPr>
        </p:nvSpPr>
        <p:spPr>
          <a:xfrm>
            <a:off x="1269720" y="2768400"/>
            <a:ext cx="504180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 fontScale="59369"/>
          </a:bodyPr>
          <a:p>
            <a:pPr marL="76032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1" marL="120492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Second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2" marL="1649520" indent="-49392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Third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3" marL="20937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Fourth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4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Fifth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5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Sixth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  <a:p>
            <a:pPr lvl="6" marL="2538360" indent="-493560">
              <a:spcBef>
                <a:spcPts val="3801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Gill Sans"/>
              </a:rPr>
              <a:t>Seventh Outline Level</a:t>
            </a:r>
            <a:endParaRPr b="0" lang="en-US" sz="3200" spc="-1" strike="noStrike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84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ldNum" idx="8"/>
          </p:nvPr>
        </p:nvSpPr>
        <p:spPr>
          <a:xfrm>
            <a:off x="11966400" y="9205560"/>
            <a:ext cx="371520" cy="330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 anchorCtr="1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600" spc="-1" strike="noStrike">
                <a:solidFill>
                  <a:srgbClr val="ffffff"/>
                </a:solidFill>
                <a:latin typeface="Lucida Grande"/>
                <a:ea typeface="Lucida Grand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0A8819BF-0349-4867-8D4F-020612DD4A6C}" type="slidenum">
              <a:rPr b="0" lang="en-US" sz="1600" spc="-1" strike="noStrike">
                <a:solidFill>
                  <a:srgbClr val="ffffff"/>
                </a:solidFill>
                <a:latin typeface="Lucida Grande"/>
                <a:ea typeface="Lucida Grande"/>
              </a:rPr>
              <a:t>&lt;number&gt;</a:t>
            </a:fld>
            <a:endParaRPr b="0" lang="en-US" sz="1600" spc="-1" strike="noStrike">
              <a:solidFill>
                <a:srgbClr val="000000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body"/>
          </p:nvPr>
        </p:nvSpPr>
        <p:spPr>
          <a:xfrm>
            <a:off x="635040" y="4902120"/>
            <a:ext cx="5867280" cy="330192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t">
            <a:normAutofit fontScale="77675"/>
          </a:bodyPr>
          <a:p>
            <a:pPr indent="0"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Click to edit the outline text format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1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Second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2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Third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3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Fourth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4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Fifth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5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Sixth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6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Seventh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title"/>
          </p:nvPr>
        </p:nvSpPr>
        <p:spPr>
          <a:xfrm>
            <a:off x="635040" y="1523520"/>
            <a:ext cx="5867280" cy="3302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b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70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70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body"/>
          </p:nvPr>
        </p:nvSpPr>
        <p:spPr>
          <a:xfrm>
            <a:off x="635040" y="4902120"/>
            <a:ext cx="5867280" cy="330192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t">
            <a:normAutofit fontScale="77675"/>
          </a:bodyPr>
          <a:p>
            <a:pPr indent="0" algn="ctr"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Click to edit the outline text format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1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Second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2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Third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3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Fourth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4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Fifth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5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Sixth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  <a:p>
            <a:pPr lvl="6" algn="ctr">
              <a:buClr>
                <a:srgbClr val="ffffff"/>
              </a:buClr>
              <a:buFont typeface="Gill Sans"/>
              <a:buChar char="•"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400" spc="-1" strike="noStrike">
                <a:solidFill>
                  <a:srgbClr val="ffffff"/>
                </a:solidFill>
                <a:latin typeface="Gill Sans"/>
              </a:rPr>
              <a:t>Seventh Outline Level</a:t>
            </a:r>
            <a:endParaRPr b="0" lang="en-US" sz="3400" spc="-1" strike="noStrike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title"/>
          </p:nvPr>
        </p:nvSpPr>
        <p:spPr>
          <a:xfrm>
            <a:off x="635040" y="1523520"/>
            <a:ext cx="5867280" cy="3302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b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70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70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269720" y="7365600"/>
            <a:ext cx="10464840" cy="170172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84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269720" y="2971440"/>
            <a:ext cx="10464840" cy="38098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84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body"/>
          </p:nvPr>
        </p:nvSpPr>
        <p:spPr>
          <a:xfrm>
            <a:off x="1269720" y="1270080"/>
            <a:ext cx="10464840" cy="72136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 fontScale="76411"/>
          </a:bodyPr>
          <a:p>
            <a:pPr marL="838080" indent="-571320">
              <a:spcBef>
                <a:spcPts val="4799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ill Sans"/>
              </a:rPr>
              <a:t>Click to edit the outline text format</a:t>
            </a:r>
            <a:endParaRPr b="0" lang="en-US" sz="4200" spc="-1" strike="noStrike">
              <a:solidFill>
                <a:srgbClr val="ffffff"/>
              </a:solidFill>
              <a:latin typeface="Gill Sans"/>
            </a:endParaRPr>
          </a:p>
          <a:p>
            <a:pPr lvl="1" marL="1282680" indent="-571320">
              <a:spcBef>
                <a:spcPts val="4799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ill Sans"/>
              </a:rPr>
              <a:t>Second Outline Level</a:t>
            </a:r>
            <a:endParaRPr b="0" lang="en-US" sz="4200" spc="-1" strike="noStrike">
              <a:solidFill>
                <a:srgbClr val="ffffff"/>
              </a:solidFill>
              <a:latin typeface="Gill Sans"/>
            </a:endParaRPr>
          </a:p>
          <a:p>
            <a:pPr lvl="2" marL="1727280" indent="-571680">
              <a:spcBef>
                <a:spcPts val="4799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ill Sans"/>
              </a:rPr>
              <a:t>Third Outline Level</a:t>
            </a:r>
            <a:endParaRPr b="0" lang="en-US" sz="4200" spc="-1" strike="noStrike">
              <a:solidFill>
                <a:srgbClr val="ffffff"/>
              </a:solidFill>
              <a:latin typeface="Gill Sans"/>
            </a:endParaRPr>
          </a:p>
          <a:p>
            <a:pPr lvl="3" marL="2171880" indent="-571680">
              <a:spcBef>
                <a:spcPts val="4799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ill Sans"/>
              </a:rPr>
              <a:t>Fourth Outline Level</a:t>
            </a:r>
            <a:endParaRPr b="0" lang="en-US" sz="4200" spc="-1" strike="noStrike">
              <a:solidFill>
                <a:srgbClr val="ffffff"/>
              </a:solidFill>
              <a:latin typeface="Gill Sans"/>
            </a:endParaRPr>
          </a:p>
          <a:p>
            <a:pPr lvl="4" marL="2616120" indent="-571320">
              <a:spcBef>
                <a:spcPts val="4799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ill Sans"/>
              </a:rPr>
              <a:t>Fifth Outline Level</a:t>
            </a:r>
            <a:endParaRPr b="0" lang="en-US" sz="4200" spc="-1" strike="noStrike">
              <a:solidFill>
                <a:srgbClr val="ffffff"/>
              </a:solidFill>
              <a:latin typeface="Gill Sans"/>
            </a:endParaRPr>
          </a:p>
          <a:p>
            <a:pPr lvl="5" marL="2616120" indent="-571320">
              <a:spcBef>
                <a:spcPts val="4799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ill Sans"/>
              </a:rPr>
              <a:t>Sixth Outline Level</a:t>
            </a:r>
            <a:endParaRPr b="0" lang="en-US" sz="4200" spc="-1" strike="noStrike">
              <a:solidFill>
                <a:srgbClr val="ffffff"/>
              </a:solidFill>
              <a:latin typeface="Gill Sans"/>
            </a:endParaRPr>
          </a:p>
          <a:p>
            <a:pPr lvl="6" marL="2616120" indent="-571320">
              <a:spcBef>
                <a:spcPts val="4799"/>
              </a:spcBef>
              <a:buClr>
                <a:srgbClr val="ffffff"/>
              </a:buClr>
              <a:buSzPct val="171000"/>
              <a:buFont typeface="Gill Sans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ill Sans"/>
              </a:rPr>
              <a:t>Seventh Outline Level</a:t>
            </a:r>
            <a:endParaRPr b="0" lang="en-US" sz="42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269720" y="7365600"/>
            <a:ext cx="10464840" cy="170172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84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ill Sans"/>
              </a:rPr>
              <a:t>Click to edit the title text format</a:t>
            </a:r>
            <a:endParaRPr b="0" lang="en-US" sz="84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155240" y="520200"/>
            <a:ext cx="10464840" cy="185436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b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800" spc="-1" strike="noStrike">
                <a:solidFill>
                  <a:srgbClr val="ffffff"/>
                </a:solidFill>
                <a:latin typeface="Georgia"/>
              </a:rPr>
              <a:t>Defending An Under-21 DUI </a:t>
            </a:r>
            <a:br>
              <a:rPr sz="4800"/>
            </a:br>
            <a:r>
              <a:rPr b="0" lang="en-US" sz="4800" spc="-1" strike="noStrike">
                <a:solidFill>
                  <a:srgbClr val="ffffff"/>
                </a:solidFill>
                <a:latin typeface="Georgia"/>
              </a:rPr>
              <a:t>Breath Test Case</a:t>
            </a:r>
            <a:endParaRPr b="0" lang="en-US" sz="4800" spc="-1" strike="noStrike">
              <a:solidFill>
                <a:srgbClr val="ffffff"/>
              </a:solidFill>
              <a:latin typeface="Georgia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8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1269720" y="5028840"/>
            <a:ext cx="10464840" cy="185436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t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Ben Sessions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McIlhinney &amp; Sessions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600" spc="-1" strike="noStrike">
                <a:solidFill>
                  <a:srgbClr val="ffffff"/>
                </a:solidFill>
                <a:latin typeface="Georgia"/>
              </a:rPr>
              <a:t>Norcross, Georgia</a:t>
            </a: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6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398772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800" spc="-1" strike="noStrike">
                <a:solidFill>
                  <a:srgbClr val="ffffff"/>
                </a:solidFill>
                <a:latin typeface="Georgia"/>
              </a:rPr>
              <a:t>Why Would You Try An Under-21 Breath Test Case?</a:t>
            </a:r>
            <a:endParaRPr b="0" lang="en-US" sz="48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1269720" y="3835080"/>
            <a:ext cx="10464840" cy="532116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 algn="just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A continuance until after the client turns 21 years of age is not a possibility.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 algn="just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You are in a reasonable court.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 algn="just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Pleading isn’t an option.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Develop a Challenge for the Prosecution Early On 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 fontScale="90693"/>
          </a:bodyPr>
          <a:p>
            <a:pPr marL="888840" indent="0">
              <a:lnSpc>
                <a:spcPct val="100000"/>
              </a:lnSpc>
              <a:spcBef>
                <a:spcPts val="24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 algn="just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Will the prosecution ever produce evidence that the Intoxilyzer 5000 in this case was tested for accuracy below  .08?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 algn="just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Has any Intoxilyzer 5000 been verified for accuracy below .08 in this state?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The Best Defense Is a Good Offense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Use some of the customary issues about the unreliability of the Intoxilyzer, but make your theme focused: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They cannot show accuracy below .08.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Jury Selection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1269720" y="2768760"/>
            <a:ext cx="10464840" cy="6426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Sighting in the Rifle = Accuracy at 25 yards, doesn’t tell me anything about accuracy at 100 yards.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Look for jurors that work “quality-control” types of occupations.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Children and, particularly, that have been charged with MIP.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Prepare your client’s appearance.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48006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Use the Opening Statement to Layout Your Challenge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pic>
        <p:nvPicPr>
          <p:cNvPr id="75" name="" descr=""/>
          <p:cNvPicPr/>
          <p:nvPr/>
        </p:nvPicPr>
        <p:blipFill>
          <a:blip r:embed="rId1"/>
          <a:stretch/>
        </p:blipFill>
        <p:spPr>
          <a:xfrm>
            <a:off x="4584600" y="5067360"/>
            <a:ext cx="3822840" cy="3517920"/>
          </a:xfrm>
          <a:prstGeom prst="rect">
            <a:avLst/>
          </a:prstGeom>
          <a:ln w="0"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50418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Cross-Examination of the Breath Test Operator and the State’s Expert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1269720" y="477468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Primacy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Recency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" descr=""/>
          <p:cNvPicPr/>
          <p:nvPr/>
        </p:nvPicPr>
        <p:blipFill>
          <a:blip r:embed="rId1"/>
          <a:stretch/>
        </p:blipFill>
        <p:spPr>
          <a:xfrm>
            <a:off x="2658960" y="4394160"/>
            <a:ext cx="7250040" cy="4051440"/>
          </a:xfrm>
          <a:prstGeom prst="rect">
            <a:avLst/>
          </a:prstGeom>
          <a:ln w="0"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254160" y="0"/>
            <a:ext cx="12585600" cy="1503360"/>
          </a:xfrm>
          <a:prstGeom prst="rect">
            <a:avLst/>
          </a:prstGeom>
          <a:noFill/>
          <a:ln w="0">
            <a:noFill/>
          </a:ln>
        </p:spPr>
        <p:txBody>
          <a:bodyPr lIns="50760" rIns="115560" tIns="50760" bIns="50760" anchor="b">
            <a:noAutofit/>
          </a:bodyPr>
          <a:p>
            <a:pPr marL="55440"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7600" spc="-1" strike="noStrike">
                <a:solidFill>
                  <a:srgbClr val="ffffff"/>
                </a:solidFill>
                <a:latin typeface="Arial"/>
              </a:rPr>
              <a:t>Establish Your Theme </a:t>
            </a:r>
            <a:r>
              <a:rPr b="0" lang="en-US" sz="7600" spc="-1" strike="noStrike" u="sng">
                <a:solidFill>
                  <a:srgbClr val="ffffff"/>
                </a:solidFill>
                <a:uFillTx/>
                <a:latin typeface="Arial"/>
              </a:rPr>
              <a:t>Early</a:t>
            </a:r>
            <a:endParaRPr b="0" lang="en-US" sz="7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901800" y="1929960"/>
            <a:ext cx="11290320" cy="3861000"/>
          </a:xfrm>
          <a:prstGeom prst="rect">
            <a:avLst/>
          </a:prstGeom>
          <a:noFill/>
          <a:ln w="0">
            <a:noFill/>
          </a:ln>
        </p:spPr>
        <p:txBody>
          <a:bodyPr lIns="50760" rIns="115560" tIns="50760" bIns="50760" anchor="t">
            <a:normAutofit/>
          </a:bodyPr>
          <a:p>
            <a:pPr marL="55440" indent="0" algn="ctr">
              <a:lnSpc>
                <a:spcPct val="100000"/>
              </a:lnSpc>
              <a:spcBef>
                <a:spcPts val="1100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800" spc="-1" strike="noStrike">
                <a:solidFill>
                  <a:srgbClr val="ffffff"/>
                </a:solidFill>
                <a:latin typeface="Tahoma"/>
              </a:rPr>
              <a:t>Establish Your Theme </a:t>
            </a:r>
            <a:r>
              <a:rPr b="0" lang="en-US" sz="6800" spc="-1" strike="noStrike" u="sng">
                <a:solidFill>
                  <a:srgbClr val="ffffff"/>
                </a:solidFill>
                <a:uFillTx/>
                <a:latin typeface="Tahoma"/>
              </a:rPr>
              <a:t>Often</a:t>
            </a:r>
            <a:endParaRPr b="0" lang="en-US" sz="6800" spc="-1" strike="noStrike">
              <a:solidFill>
                <a:srgbClr val="000000"/>
              </a:solidFill>
              <a:latin typeface="Tahoma"/>
            </a:endParaRPr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2273400" y="2273400"/>
            <a:ext cx="7873920" cy="4914720"/>
          </a:xfrm>
          <a:prstGeom prst="rect">
            <a:avLst/>
          </a:prstGeom>
          <a:noFill/>
          <a:ln w="0">
            <a:noFill/>
          </a:ln>
        </p:spPr>
        <p:txBody>
          <a:bodyPr lIns="50760" rIns="115560" tIns="50760" bIns="50760" anchor="b">
            <a:noAutofit/>
          </a:bodyPr>
          <a:p>
            <a:pPr marL="55440"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Arial Bold"/>
                <a:ea typeface="Arial Bold"/>
              </a:rPr>
              <a:t>PRIMACY</a:t>
            </a:r>
            <a:br>
              <a:rPr sz="8400"/>
            </a:br>
            <a:r>
              <a:rPr b="0" lang="en-US" sz="8400" spc="-1" strike="noStrike">
                <a:solidFill>
                  <a:srgbClr val="ffffff"/>
                </a:solidFill>
                <a:latin typeface="Arial Bold"/>
                <a:ea typeface="Arial Bold"/>
              </a:rPr>
              <a:t>and</a:t>
            </a:r>
            <a:br>
              <a:rPr sz="8400"/>
            </a:br>
            <a:r>
              <a:rPr b="0" lang="en-US" sz="8400" spc="-1" strike="noStrike">
                <a:solidFill>
                  <a:srgbClr val="ffffff"/>
                </a:solidFill>
                <a:latin typeface="Arial Bold"/>
                <a:ea typeface="Arial Bold"/>
              </a:rPr>
              <a:t>RECENCY</a:t>
            </a:r>
            <a:endParaRPr b="0" lang="en-US" sz="8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1625760" y="7048440"/>
            <a:ext cx="9105840" cy="270504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t">
            <a:normAutofit/>
          </a:bodyPr>
          <a:p>
            <a:pPr indent="0" algn="ctr">
              <a:spcBef>
                <a:spcPts val="1100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47640" y="139320"/>
            <a:ext cx="11709360" cy="2135160"/>
          </a:xfrm>
          <a:prstGeom prst="rect">
            <a:avLst/>
          </a:prstGeom>
          <a:noFill/>
          <a:ln w="0">
            <a:noFill/>
          </a:ln>
        </p:spPr>
        <p:txBody>
          <a:bodyPr lIns="50760" rIns="115560" tIns="50760" bIns="50760" anchor="ctr">
            <a:noAutofit/>
          </a:bodyPr>
          <a:p>
            <a:pPr marL="55440"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Arial Bold"/>
                <a:ea typeface="Arial Bold"/>
              </a:rPr>
              <a:t>Primacy</a:t>
            </a:r>
            <a:endParaRPr b="0" lang="en-US" sz="6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50760" rIns="115560" tIns="50760" bIns="50760" anchor="t">
            <a:normAutofit/>
          </a:bodyPr>
          <a:p>
            <a:pPr marL="382680" indent="-343080">
              <a:lnSpc>
                <a:spcPct val="150000"/>
              </a:lnSpc>
              <a:spcBef>
                <a:spcPts val="1100"/>
              </a:spcBef>
              <a:buClr>
                <a:srgbClr val="5454c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Tahoma"/>
              </a:rPr>
              <a:t>Strong but Non-Confrontational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marL="382680" indent="-343080">
              <a:lnSpc>
                <a:spcPct val="150000"/>
              </a:lnSpc>
              <a:spcBef>
                <a:spcPts val="1100"/>
              </a:spcBef>
              <a:buClr>
                <a:srgbClr val="5454c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Tahoma"/>
              </a:rPr>
              <a:t>Go for the Kill!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marL="382680" indent="-343080">
              <a:lnSpc>
                <a:spcPct val="150000"/>
              </a:lnSpc>
              <a:spcBef>
                <a:spcPts val="1100"/>
              </a:spcBef>
              <a:buClr>
                <a:srgbClr val="5454c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Tahoma"/>
              </a:rPr>
              <a:t>Some type of Shock Value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marL="382680" indent="-343080">
              <a:lnSpc>
                <a:spcPct val="150000"/>
              </a:lnSpc>
              <a:spcBef>
                <a:spcPts val="1100"/>
              </a:spcBef>
              <a:buClr>
                <a:srgbClr val="5454c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Tahoma"/>
              </a:rPr>
              <a:t>(Let them know things are about to be more worth listening to)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</p:txBody>
      </p:sp>
    </p:spTree>
  </p:cSld>
  <p:transition>
    <p:fade thruBlk="true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47640" y="139320"/>
            <a:ext cx="11709360" cy="2135160"/>
          </a:xfrm>
          <a:prstGeom prst="rect">
            <a:avLst/>
          </a:prstGeom>
          <a:noFill/>
          <a:ln w="0">
            <a:noFill/>
          </a:ln>
        </p:spPr>
        <p:txBody>
          <a:bodyPr lIns="50760" rIns="115560" tIns="50760" bIns="50760" anchor="ctr">
            <a:noAutofit/>
          </a:bodyPr>
          <a:p>
            <a:pPr marL="55440"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Arial Bold"/>
                <a:ea typeface="Arial Bold"/>
              </a:rPr>
              <a:t>Recency</a:t>
            </a:r>
            <a:endParaRPr b="0" lang="en-US" sz="6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50760" rIns="115560" tIns="50760" bIns="50760" anchor="t">
            <a:normAutofit/>
          </a:bodyPr>
          <a:p>
            <a:pPr marL="382680" indent="-343080">
              <a:lnSpc>
                <a:spcPct val="150000"/>
              </a:lnSpc>
              <a:spcBef>
                <a:spcPts val="1100"/>
              </a:spcBef>
              <a:buClr>
                <a:srgbClr val="5454c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Tahoma"/>
              </a:rPr>
              <a:t>The last thing jurors hear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  <a:p>
            <a:pPr marL="382680" indent="-343080">
              <a:lnSpc>
                <a:spcPct val="150000"/>
              </a:lnSpc>
              <a:spcBef>
                <a:spcPts val="1100"/>
              </a:spcBef>
              <a:buClr>
                <a:srgbClr val="5454c6"/>
              </a:buClr>
              <a:buSzPct val="63000"/>
              <a:buFont typeface="Wingdings" charset="2"/>
              <a:buChar char="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Tahoma"/>
              </a:rPr>
              <a:t>Timing of particular questions for impact</a:t>
            </a:r>
            <a:endParaRPr b="0" lang="en-US" sz="4400" spc="-1" strike="noStrike">
              <a:solidFill>
                <a:srgbClr val="000000"/>
              </a:solidFill>
              <a:latin typeface="Tahoma"/>
            </a:endParaRPr>
          </a:p>
        </p:txBody>
      </p:sp>
    </p:spTree>
  </p:cSld>
  <p:transition>
    <p:fade thruBlk="true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Fundamental Chapters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617220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 algn="just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Move away from the ordinary, generalized attack upon the breath test.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8483760" y="4076640"/>
            <a:ext cx="3708360" cy="3098880"/>
          </a:xfrm>
          <a:prstGeom prst="rect">
            <a:avLst/>
          </a:prstGeom>
          <a:ln w="0"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47640" y="131400"/>
            <a:ext cx="11709360" cy="21416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5000" spc="-1" strike="noStrike">
                <a:solidFill>
                  <a:srgbClr val="ffffff"/>
                </a:solidFill>
                <a:latin typeface="Lucida Grande"/>
              </a:rPr>
              <a:t>Breath Testing Chapter: </a:t>
            </a:r>
            <a:br>
              <a:rPr sz="5000"/>
            </a:br>
            <a:r>
              <a:rPr b="0" lang="en-US" sz="5000" spc="-1" strike="noStrike">
                <a:solidFill>
                  <a:srgbClr val="ffffff"/>
                </a:solidFill>
                <a:latin typeface="Lucida Grande"/>
              </a:rPr>
              <a:t>Sample Pages</a:t>
            </a:r>
            <a:endParaRPr b="0" lang="en-US" sz="50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304920" indent="0">
              <a:lnSpc>
                <a:spcPct val="100000"/>
              </a:lnSpc>
              <a:spcBef>
                <a:spcPts val="1100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Radio Frequency Interference (RFI)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100000"/>
              </a:lnSpc>
              <a:spcBef>
                <a:spcPts val="1100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Blood v. Breath Test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0">
              <a:lnSpc>
                <a:spcPct val="100000"/>
              </a:lnSpc>
              <a:spcBef>
                <a:spcPts val="1100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Conversion Ratio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0">
              <a:lnSpc>
                <a:spcPct val="100000"/>
              </a:lnSpc>
              <a:spcBef>
                <a:spcPts val="1100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Diagnostics Mean Nothing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25480" y="126720"/>
            <a:ext cx="11709360" cy="307332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Lucida Grande"/>
              </a:rPr>
              <a:t>Radio Frequency Interference</a:t>
            </a:r>
            <a:br>
              <a:rPr sz="6200"/>
            </a:b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825480" y="2692440"/>
            <a:ext cx="11709360" cy="88898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304920" indent="0">
              <a:lnSpc>
                <a:spcPct val="80000"/>
              </a:lnSpc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How do you communicate with your dispatcher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About how big is this county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Your radio is powerful enough to transmit a signal across that many miles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There is a big tower at the police station that picks up your radio frequency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Where were you (or the arresting officer) standing when the test was performed in this case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47640" y="0"/>
            <a:ext cx="11709360" cy="162576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Lucida Grande"/>
              </a:rPr>
              <a:t>Radio Frequency Interference</a:t>
            </a: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647640" y="1409760"/>
            <a:ext cx="11709360" cy="88898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304920" indent="0">
              <a:lnSpc>
                <a:spcPct val="80000"/>
              </a:lnSpc>
              <a:spcBef>
                <a:spcPts val="1100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Where was your radio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Were there other officers with radios at the precinct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Were other officers patrolling the county when this test was given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At that time of night, there is pretty much constant radio communication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What is RFI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When something interferes, it means something has gone wrong?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47640" y="131400"/>
            <a:ext cx="11709360" cy="21416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Lucida Grande"/>
              </a:rPr>
              <a:t>Blood v. Breath</a:t>
            </a: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304920" indent="0">
              <a:lnSpc>
                <a:spcPct val="90000"/>
              </a:lnSpc>
              <a:spcBef>
                <a:spcPts val="1100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You have a choice to request blood or breath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Tell the jury what “BAC” stands for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You have chosen a blood test in other cases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But in this case you chose breath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Tell the jury which is the most accurate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00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Blood is considered the Gold Standard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47640" y="131400"/>
            <a:ext cx="11709360" cy="21416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Lucida Grande"/>
              </a:rPr>
              <a:t>Blood v. Breath</a:t>
            </a: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304920" indent="0">
              <a:lnSpc>
                <a:spcPct val="90000"/>
              </a:lnSpc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Worked wrecks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Assisted in taking the injured to the hospital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Where does the hospital keep its Intoxilyzer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Doctors need accuracy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9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Life or Death decision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47640" y="390240"/>
            <a:ext cx="11709360" cy="162540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Lucida Grande"/>
              </a:rPr>
              <a:t>Conversion Ratio</a:t>
            </a: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47640" y="1739880"/>
            <a:ext cx="11709360" cy="801360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304920" indent="0">
              <a:lnSpc>
                <a:spcPct val="80000"/>
              </a:lnSpc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Breath testing requires a conversion to a reading as if it were a blood test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Blood/Breath comparison is 1:1L/1:210L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So when we hear about a breath test result it has been converted into what it would be if it were a blood test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The sample chamber in the Intoxilyzer 5000 is only about 80 cubic centimeters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47640" y="390240"/>
            <a:ext cx="11709360" cy="162540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200" spc="-1" strike="noStrike">
                <a:solidFill>
                  <a:srgbClr val="ffffff"/>
                </a:solidFill>
                <a:latin typeface="Lucida Grande"/>
              </a:rPr>
              <a:t>Conversion Ratio</a:t>
            </a: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47640" y="1739880"/>
            <a:ext cx="11709360" cy="801360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 fontScale="93422"/>
          </a:bodyPr>
          <a:p>
            <a:pPr marL="304920" indent="0">
              <a:lnSpc>
                <a:spcPct val="80000"/>
              </a:lnSpc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And the government captures that amount of breath, shines a light through the sample chamber and whatever light doesn’t make it to the other end of that 80 cc chamber gives the machine a reading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And then the machine does some internal math and converts that to 210 Liters of Breath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Do you know how much 210 liters of breath is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Its the about the same as a 55 gallon drum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04920" indent="-304920">
              <a:lnSpc>
                <a:spcPct val="8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Its about the same as 105 Two liter bottles of Coke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"/>
          <p:cNvSpPr/>
          <p:nvPr/>
        </p:nvSpPr>
        <p:spPr>
          <a:xfrm>
            <a:off x="11970360" y="9248760"/>
            <a:ext cx="373320" cy="24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57960" tIns="0" bIns="0" anchor="ctr">
            <a:spAutoFit/>
          </a:bodyPr>
          <a:p>
            <a:pPr marL="57240" algn="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600" spc="-1" strike="noStrike">
                <a:solidFill>
                  <a:srgbClr val="ffffff"/>
                </a:solidFill>
                <a:latin typeface="Lucida Grande"/>
                <a:ea typeface="Lucida Grande"/>
              </a:rPr>
              <a:t>78</a:t>
            </a:r>
            <a:endParaRPr b="0" lang="en-US" sz="1600" spc="-1" strike="noStrike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47640" y="131400"/>
            <a:ext cx="11709360" cy="21416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5000" spc="-1" strike="noStrike">
                <a:solidFill>
                  <a:srgbClr val="ffffff"/>
                </a:solidFill>
                <a:latin typeface="Lucida Grande"/>
              </a:rPr>
              <a:t>Diagnostics mean nothing</a:t>
            </a:r>
            <a:endParaRPr b="0" lang="en-US" sz="50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127080" indent="-12708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Don’t know what is checked by diagnostics of intoxilyzer</a:t>
            </a:r>
            <a:endParaRPr b="0" lang="en-US" sz="4200" spc="-1" strike="noStrike">
              <a:solidFill>
                <a:srgbClr val="ffffff"/>
              </a:solidFill>
              <a:latin typeface="Lucida Grande"/>
            </a:endParaRPr>
          </a:p>
          <a:p>
            <a:pPr marL="127080" indent="-127080">
              <a:lnSpc>
                <a:spcPct val="100000"/>
              </a:lnSpc>
              <a:buClr>
                <a:srgbClr val="ffffff"/>
              </a:buClr>
              <a:buSzPct val="125000"/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 </a:t>
            </a:r>
            <a:r>
              <a:rPr b="0" lang="en-US" sz="42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Don’t know if every component is tested </a:t>
            </a:r>
            <a:endParaRPr b="0" lang="en-US" sz="4200" spc="-1" strike="noStrike">
              <a:solidFill>
                <a:srgbClr val="ffffff"/>
              </a:solidFill>
              <a:latin typeface="Lucida Grande"/>
            </a:endParaRPr>
          </a:p>
          <a:p>
            <a:pPr marL="127080" indent="-127080">
              <a:lnSpc>
                <a:spcPct val="100000"/>
              </a:lnSpc>
              <a:buClr>
                <a:srgbClr val="ffffff"/>
              </a:buClr>
              <a:buSzPct val="125000"/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Don’t test accuracy of intoxilyzer prior to test</a:t>
            </a:r>
            <a:endParaRPr b="0" lang="en-US" sz="4200" spc="-1" strike="noStrike">
              <a:solidFill>
                <a:srgbClr val="ffffff"/>
              </a:solidFill>
              <a:latin typeface="Lucida Grande"/>
            </a:endParaRPr>
          </a:p>
          <a:p>
            <a:pPr marL="127080" indent="-127080">
              <a:lnSpc>
                <a:spcPct val="100000"/>
              </a:lnSpc>
              <a:buClr>
                <a:srgbClr val="ffffff"/>
              </a:buClr>
              <a:buSzPct val="125000"/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Don’t run an interferent through the intox during diagnostics</a:t>
            </a:r>
            <a:endParaRPr b="0" lang="en-US" sz="4200" spc="-1" strike="noStrike">
              <a:solidFill>
                <a:srgbClr val="ffffff"/>
              </a:solidFill>
              <a:latin typeface="Lucida Grande"/>
            </a:endParaRPr>
          </a:p>
          <a:p>
            <a:pPr marL="127080" indent="-127080">
              <a:lnSpc>
                <a:spcPct val="100000"/>
              </a:lnSpc>
              <a:buClr>
                <a:srgbClr val="ffffff"/>
              </a:buClr>
              <a:buSzPct val="125000"/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Don’t know all of parts of intox</a:t>
            </a:r>
            <a:endParaRPr b="0" lang="en-US" sz="4200" spc="-1" strike="noStrike">
              <a:solidFill>
                <a:srgbClr val="ffffff"/>
              </a:solidFill>
              <a:latin typeface="Lucida Grande"/>
            </a:endParaRPr>
          </a:p>
          <a:p>
            <a:pPr marL="127080" indent="-127080">
              <a:lnSpc>
                <a:spcPct val="100000"/>
              </a:lnSpc>
              <a:buClr>
                <a:srgbClr val="ffffff"/>
              </a:buClr>
              <a:buSzPct val="125000"/>
              <a:buFont typeface="Times New Roman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Times New Roman"/>
                <a:ea typeface="Times New Roman"/>
              </a:rPr>
              <a:t>Don’t know what happens to intox if RFI plug is unplugged during diagnostics</a:t>
            </a:r>
            <a:endParaRPr b="0" lang="en-US" sz="4200" spc="-1" strike="noStrike">
              <a:solidFill>
                <a:srgbClr val="ffffff"/>
              </a:solidFill>
              <a:latin typeface="Lucida Grande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47640" y="139320"/>
            <a:ext cx="11709360" cy="2135160"/>
          </a:xfrm>
          <a:prstGeom prst="rect">
            <a:avLst/>
          </a:prstGeom>
          <a:noFill/>
          <a:ln w="0">
            <a:noFill/>
          </a:ln>
        </p:spPr>
        <p:txBody>
          <a:bodyPr lIns="50760" rIns="108720" tIns="50760" bIns="507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6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50760" rIns="115560" tIns="50760" bIns="50760" anchor="t">
            <a:normAutofit/>
          </a:bodyPr>
          <a:p>
            <a:pPr marL="542880" indent="-487440" algn="ctr">
              <a:lnSpc>
                <a:spcPct val="100000"/>
              </a:lnSpc>
              <a:spcBef>
                <a:spcPts val="1100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Tahoma"/>
              </a:rPr>
              <a:t>Try </a:t>
            </a:r>
            <a:r>
              <a:rPr b="0" lang="en-US" sz="8400" spc="-1" strike="noStrike" u="sng">
                <a:solidFill>
                  <a:srgbClr val="ffffff"/>
                </a:solidFill>
                <a:uFillTx/>
                <a:latin typeface="Tahoma"/>
              </a:rPr>
              <a:t>Your</a:t>
            </a:r>
            <a:r>
              <a:rPr b="0" lang="en-US" sz="8400" spc="-1" strike="noStrike">
                <a:solidFill>
                  <a:srgbClr val="ffffff"/>
                </a:solidFill>
                <a:latin typeface="Tahoma"/>
              </a:rPr>
              <a:t> Case:</a:t>
            </a:r>
            <a:endParaRPr b="0" lang="en-US" sz="8400" spc="-1" strike="noStrike">
              <a:solidFill>
                <a:srgbClr val="000000"/>
              </a:solidFill>
              <a:latin typeface="Tahoma"/>
            </a:endParaRPr>
          </a:p>
          <a:p>
            <a:pPr marL="542880" indent="-487440" algn="ctr">
              <a:lnSpc>
                <a:spcPct val="100000"/>
              </a:lnSpc>
              <a:spcBef>
                <a:spcPts val="1100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8400" spc="-1" strike="noStrike">
              <a:solidFill>
                <a:srgbClr val="000000"/>
              </a:solidFill>
              <a:latin typeface="Tahoma"/>
            </a:endParaRPr>
          </a:p>
          <a:p>
            <a:pPr marL="542880" indent="-487440" algn="ctr">
              <a:lnSpc>
                <a:spcPct val="100000"/>
              </a:lnSpc>
              <a:spcBef>
                <a:spcPts val="1100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800" spc="-1" strike="noStrike">
                <a:solidFill>
                  <a:srgbClr val="ffffff"/>
                </a:solidFill>
                <a:latin typeface="Tahoma"/>
              </a:rPr>
              <a:t>You don’t have to always play by their rules.  </a:t>
            </a:r>
            <a:endParaRPr b="0" lang="en-US" sz="6800" spc="-1" strike="noStrike">
              <a:solidFill>
                <a:srgbClr val="000000"/>
              </a:solidFill>
              <a:latin typeface="Tahoma"/>
            </a:endParaRPr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41274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Fundamental Chapters in the Under-21 Case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1269720" y="408888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 algn="just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Assumptions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 algn="just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Where is the calibration check that shows the machine my client was tested on is accurate below .08?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 algn="just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Internal components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Assumptions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64386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We don’t want you to guess about anything.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Agree that you should not guess about anything in a case.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You rely on facts that you observe.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Rely on facts that you collect.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You don’t make assumptions in the field.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Verification of Accuracy Below .08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Bring in the test slips that show that the breath test machine in this case is accurate below .08?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Because it is verified for accuracy at .08, it is accurate below .08.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Assume it is accurate below .08.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"/>
          <p:cNvGrpSpPr/>
          <p:nvPr/>
        </p:nvGrpSpPr>
        <p:grpSpPr>
          <a:xfrm>
            <a:off x="0" y="0"/>
            <a:ext cx="9677520" cy="6883200"/>
            <a:chOff x="0" y="0"/>
            <a:chExt cx="9677520" cy="6883200"/>
          </a:xfrm>
        </p:grpSpPr>
        <p:sp>
          <p:nvSpPr>
            <p:cNvPr id="116" name=""/>
            <p:cNvSpPr/>
            <p:nvPr/>
          </p:nvSpPr>
          <p:spPr>
            <a:xfrm>
              <a:off x="3137040" y="2705040"/>
              <a:ext cx="6540480" cy="4178160"/>
            </a:xfrm>
            <a:prstGeom prst="rect">
              <a:avLst/>
            </a:pr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endParaRPr b="0" lang="en-US" sz="1200" spc="-1" strike="noStrike">
                <a:solidFill>
                  <a:srgbClr val="ffffff"/>
                </a:solidFill>
                <a:latin typeface="Gill Sans"/>
              </a:endParaRPr>
            </a:p>
          </p:txBody>
        </p:sp>
        <p:pic>
          <p:nvPicPr>
            <p:cNvPr id="117" name="" descr=""/>
            <p:cNvPicPr/>
            <p:nvPr/>
          </p:nvPicPr>
          <p:blipFill>
            <a:blip r:embed="rId1"/>
            <a:stretch/>
          </p:blipFill>
          <p:spPr>
            <a:xfrm>
              <a:off x="0" y="0"/>
              <a:ext cx="6540480" cy="4178160"/>
            </a:xfrm>
            <a:prstGeom prst="rect">
              <a:avLst/>
            </a:prstGeom>
            <a:ln cap="sq" w="444600">
              <a:solidFill>
                <a:srgbClr val="000000"/>
              </a:solidFill>
              <a:miter/>
            </a:ln>
            <a:effectLst>
              <a:outerShdw dist="190409" dir="2700000" blurRad="0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118" name=""/>
          <p:cNvSpPr/>
          <p:nvPr/>
        </p:nvSpPr>
        <p:spPr>
          <a:xfrm>
            <a:off x="609480" y="952560"/>
            <a:ext cx="11214360" cy="101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6800" spc="-1" strike="noStrike">
                <a:solidFill>
                  <a:srgbClr val="ffffff"/>
                </a:solidFill>
                <a:latin typeface="Lucida Grande"/>
                <a:ea typeface="Lucida Grande"/>
              </a:rPr>
              <a:t>Know Your Audience</a:t>
            </a:r>
            <a:endParaRPr b="0" lang="en-US" sz="6800" spc="-1" strike="noStrike">
              <a:solidFill>
                <a:srgbClr val="ffffff"/>
              </a:solidFill>
              <a:latin typeface="Gill Sans"/>
            </a:endParaRPr>
          </a:p>
        </p:txBody>
      </p:sp>
      <p:sp>
        <p:nvSpPr>
          <p:cNvPr id="119" name=""/>
          <p:cNvSpPr/>
          <p:nvPr/>
        </p:nvSpPr>
        <p:spPr>
          <a:xfrm>
            <a:off x="905040" y="7201080"/>
            <a:ext cx="11214000" cy="149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5000" spc="-1" strike="noStrike">
                <a:solidFill>
                  <a:srgbClr val="ffffff"/>
                </a:solidFill>
                <a:latin typeface="Lucida Grande"/>
                <a:ea typeface="Lucida Grande"/>
              </a:rPr>
              <a:t>...And our audience is always the jury. </a:t>
            </a:r>
            <a:endParaRPr b="0" lang="en-US" sz="5000" spc="-1" strike="noStrike">
              <a:solidFill>
                <a:srgbClr val="ffffff"/>
              </a:solidFill>
              <a:latin typeface="Gill Sans"/>
            </a:endParaRPr>
          </a:p>
        </p:txBody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47640" y="131400"/>
            <a:ext cx="11709360" cy="21416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62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647640" y="2273400"/>
            <a:ext cx="11709360" cy="748008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indent="0">
              <a:spcBef>
                <a:spcPts val="1100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1"/>
          <a:stretch/>
        </p:blipFill>
        <p:spPr>
          <a:xfrm>
            <a:off x="546120" y="538200"/>
            <a:ext cx="12026880" cy="8790120"/>
          </a:xfrm>
          <a:prstGeom prst="rect">
            <a:avLst/>
          </a:prstGeom>
          <a:ln w="0">
            <a:noFill/>
          </a:ln>
        </p:spPr>
      </p:pic>
    </p:spTree>
  </p:cSld>
  <p:transition>
    <p:fade thruBlk="true"/>
  </p:transition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Closing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Presumption/Assumption: What presumption does the Judge instruct the jury to make?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Presume/Assume the accuracy of the Intoxilyzer below .08?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Closing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1269720" y="2768400"/>
            <a:ext cx="10464840" cy="571500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Analogize the lack of verification of accuracy of the Intox below .08 to things that are important to you will not trust to assumptions.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47640" y="131400"/>
            <a:ext cx="11709360" cy="214164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  <a:ea typeface="Georgia"/>
              </a:rPr>
              <a:t>Closing</a:t>
            </a:r>
            <a:endParaRPr b="0" lang="en-US" sz="8400" spc="-1" strike="noStrike">
              <a:solidFill>
                <a:srgbClr val="ffffff"/>
              </a:solidFill>
              <a:latin typeface="Lucida Grande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647640" y="3517920"/>
            <a:ext cx="11709360" cy="4114800"/>
          </a:xfrm>
          <a:prstGeom prst="rect">
            <a:avLst/>
          </a:prstGeom>
          <a:noFill/>
          <a:ln w="0">
            <a:noFill/>
          </a:ln>
        </p:spPr>
        <p:txBody>
          <a:bodyPr lIns="38160" rIns="38160" tIns="38160" bIns="38160" anchor="t">
            <a:normAutofit/>
          </a:bodyPr>
          <a:p>
            <a:pPr marL="343080" indent="-34308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Go back to jury selection. 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  <a:p>
            <a:pPr marL="343080" indent="-343080">
              <a:lnSpc>
                <a:spcPct val="100000"/>
              </a:lnSpc>
              <a:spcBef>
                <a:spcPts val="1100"/>
              </a:spcBef>
              <a:buClr>
                <a:srgbClr val="ffffff"/>
              </a:buClr>
              <a:buFont typeface="Arial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ffffff"/>
                </a:solidFill>
                <a:latin typeface="Lucida Grande"/>
              </a:rPr>
              <a:t>Quality control. </a:t>
            </a:r>
            <a:endParaRPr b="0" lang="en-US" sz="4400" spc="-1" strike="noStrike">
              <a:solidFill>
                <a:srgbClr val="ffffff"/>
              </a:solidFill>
              <a:latin typeface="Lucida Grande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3137040" y="6400800"/>
            <a:ext cx="5486400" cy="300996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2303BDEC-EFDE-44F7-A08C-43AF9547DFEE}" type="slidenum">
              <a:t>29</a:t>
            </a:fld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Closing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pic>
        <p:nvPicPr>
          <p:cNvPr id="131" name="" descr=""/>
          <p:cNvPicPr/>
          <p:nvPr/>
        </p:nvPicPr>
        <p:blipFill>
          <a:blip r:embed="rId1"/>
          <a:stretch/>
        </p:blipFill>
        <p:spPr>
          <a:xfrm>
            <a:off x="4572000" y="3067200"/>
            <a:ext cx="3848040" cy="3612960"/>
          </a:xfrm>
          <a:prstGeom prst="rect">
            <a:avLst/>
          </a:prstGeom>
          <a:ln w="0">
            <a:noFill/>
          </a:ln>
        </p:spPr>
      </p:pic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269720" y="253800"/>
            <a:ext cx="10464840" cy="243828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8400" spc="-1" strike="noStrike">
                <a:solidFill>
                  <a:srgbClr val="ffffff"/>
                </a:solidFill>
                <a:latin typeface="Georgia"/>
              </a:rPr>
              <a:t>Closing</a:t>
            </a:r>
            <a:endParaRPr b="0" lang="en-US" sz="8400" spc="-1" strike="noStrike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1269720" y="7010280"/>
            <a:ext cx="10464840" cy="2565360"/>
          </a:xfrm>
          <a:prstGeom prst="rect">
            <a:avLst/>
          </a:prstGeom>
          <a:noFill/>
          <a:ln w="0">
            <a:noFill/>
          </a:ln>
        </p:spPr>
        <p:txBody>
          <a:bodyPr lIns="50760" rIns="50760" tIns="50760" bIns="50760" anchor="ctr">
            <a:normAutofit/>
          </a:bodyPr>
          <a:p>
            <a:pPr marL="888840" indent="-571320">
              <a:lnSpc>
                <a:spcPct val="100000"/>
              </a:lnSpc>
              <a:spcBef>
                <a:spcPts val="2401"/>
              </a:spcBef>
              <a:buClr>
                <a:srgbClr val="ffffff"/>
              </a:buClr>
              <a:buSzPct val="171000"/>
              <a:buFont typeface="Georgia"/>
              <a:buChar char="•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200" spc="-1" strike="noStrike">
                <a:solidFill>
                  <a:srgbClr val="ffffff"/>
                </a:solidFill>
                <a:latin typeface="Georgia"/>
              </a:rPr>
              <a:t>Would you put her at risk based on an assumption? </a:t>
            </a:r>
            <a:endParaRPr b="0" lang="en-US" sz="4200" spc="-1" strike="noStrike">
              <a:solidFill>
                <a:srgbClr val="ffffff"/>
              </a:solidFill>
              <a:latin typeface="Georgia"/>
            </a:endParaRPr>
          </a:p>
        </p:txBody>
      </p:sp>
      <p:pic>
        <p:nvPicPr>
          <p:cNvPr id="134" name="" descr=""/>
          <p:cNvPicPr/>
          <p:nvPr/>
        </p:nvPicPr>
        <p:blipFill>
          <a:blip r:embed="rId1"/>
          <a:stretch/>
        </p:blipFill>
        <p:spPr>
          <a:xfrm>
            <a:off x="4635360" y="2387520"/>
            <a:ext cx="3733920" cy="4978440"/>
          </a:xfrm>
          <a:prstGeom prst="rect">
            <a:avLst/>
          </a:prstGeom>
          <a:ln w="0">
            <a:noFill/>
          </a:ln>
        </p:spPr>
      </p:pic>
    </p:spTree>
  </p:cSld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