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jpeg" ContentType="image/jpeg"/>
  <Override PartName="/_rels/.rels" ContentType="application/vnd.openxmlformats-package.relationships+xml"/>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slideMasters/slideMaster12.xml" ContentType="application/vnd.openxmlformats-officedocument.presentationml.slideMaster+xml"/>
  <Override PartName="/ppt/slideMasters/_rels/slideMaster9.xml.rels" ContentType="application/vnd.openxmlformats-package.relationships+xml"/>
  <Override PartName="/ppt/slideMasters/_rels/slideMaster8.xml.rels" ContentType="application/vnd.openxmlformats-package.relationships+xml"/>
  <Override PartName="/ppt/slideMasters/_rels/slideMaster6.xml.rels" ContentType="application/vnd.openxmlformats-package.relationships+xml"/>
  <Override PartName="/ppt/slideMasters/_rels/slideMaster12.xml.rels" ContentType="application/vnd.openxmlformats-package.relationships+xml"/>
  <Override PartName="/ppt/slideMasters/_rels/slideMaster1.xml.rels" ContentType="application/vnd.openxmlformats-package.relationships+xml"/>
  <Override PartName="/ppt/slideMasters/_rels/slideMaster7.xml.rels" ContentType="application/vnd.openxmlformats-package.relationships+xml"/>
  <Override PartName="/ppt/slideMasters/_rels/slideMaster13.xml.rels" ContentType="application/vnd.openxmlformats-package.relationships+xml"/>
  <Override PartName="/ppt/slideMasters/_rels/slideMaster2.xml.rels" ContentType="application/vnd.openxmlformats-package.relationships+xml"/>
  <Override PartName="/ppt/slideMasters/_rels/slideMaster14.xml.rels" ContentType="application/vnd.openxmlformats-package.relationships+xml"/>
  <Override PartName="/ppt/slideMasters/_rels/slideMaster3.xml.rels" ContentType="application/vnd.openxmlformats-package.relationships+xml"/>
  <Override PartName="/ppt/slideMasters/_rels/slideMaster4.xml.rels" ContentType="application/vnd.openxmlformats-package.relationships+xml"/>
  <Override PartName="/ppt/slideMasters/_rels/slideMaster10.xml.rels" ContentType="application/vnd.openxmlformats-package.relationships+xml"/>
  <Override PartName="/ppt/slideMasters/_rels/slideMaster5.xml.rels" ContentType="application/vnd.openxmlformats-package.relationships+xml"/>
  <Override PartName="/ppt/slideMasters/_rels/slideMaster11.xml.rels" ContentType="application/vnd.openxmlformats-package.relationships+xml"/>
  <Override PartName="/ppt/slideMasters/slideMaster14.xml" ContentType="application/vnd.openxmlformats-officedocument.presentationml.slideMaster+xml"/>
  <Override PartName="/ppt/slideMasters/slideMaster2.xml" ContentType="application/vnd.openxmlformats-officedocument.presentationml.slideMaster+xml"/>
  <Override PartName="/ppt/slideMasters/slideMaster1.xml" ContentType="application/vnd.openxmlformats-officedocument.presentationml.slideMaster+xml"/>
  <Override PartName="/ppt/slideMasters/slideMaster13.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presProps.xml" ContentType="application/vnd.openxmlformats-officedocument.presentationml.presProps+xml"/>
  <Override PartName="/ppt/theme/theme10.xml" ContentType="application/vnd.openxmlformats-officedocument.theme+xml"/>
  <Override PartName="/ppt/theme/theme9.xml" ContentType="application/vnd.openxmlformats-officedocument.theme+xml"/>
  <Override PartName="/ppt/theme/theme15.xml" ContentType="application/vnd.openxmlformats-officedocument.theme+xml"/>
  <Override PartName="/ppt/theme/theme5.xml" ContentType="application/vnd.openxmlformats-officedocument.theme+xml"/>
  <Override PartName="/ppt/theme/theme14.xml" ContentType="application/vnd.openxmlformats-officedocument.theme+xml"/>
  <Override PartName="/ppt/theme/theme4.xml" ContentType="application/vnd.openxmlformats-officedocument.theme+xml"/>
  <Override PartName="/ppt/theme/theme1.xml" ContentType="application/vnd.openxmlformats-officedocument.theme+xml"/>
  <Override PartName="/ppt/theme/theme11.xml" ContentType="application/vnd.openxmlformats-officedocument.theme+xml"/>
  <Override PartName="/ppt/theme/theme2.xml" ContentType="application/vnd.openxmlformats-officedocument.theme+xml"/>
  <Override PartName="/ppt/theme/theme12.xml" ContentType="application/vnd.openxmlformats-officedocument.theme+xml"/>
  <Override PartName="/ppt/theme/theme3.xml" ContentType="application/vnd.openxmlformats-officedocument.theme+xml"/>
  <Override PartName="/ppt/theme/theme13.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slideLayouts/_rels/slideLayout1.xml.rels" ContentType="application/vnd.openxmlformats-package.relationships+xml"/>
  <Override PartName="/ppt/slideLayouts/slideLayout1.xml" ContentType="application/vnd.openxmlformats-officedocument.presentationml.slideLayout+xml"/>
  <Override PartName="/ppt/_rels/presentation.xml.rels" ContentType="application/vnd.openxmlformats-package.relationships+xml"/>
  <Override PartName="/ppt/notesMasters/_rels/notesMaster1.xml.rels" ContentType="application/vnd.openxmlformats-package.relationships+xml"/>
  <Override PartName="/ppt/notesMasters/notesMaster1.xml" ContentType="application/vnd.openxmlformats-officedocument.presentationml.notesMaster+xml"/>
  <Override PartName="/ppt/media/image13.png" ContentType="image/png"/>
  <Override PartName="/ppt/media/image4.png" ContentType="image/png"/>
  <Override PartName="/ppt/media/image9.png" ContentType="image/png"/>
  <Override PartName="/ppt/media/image18.png" ContentType="image/png"/>
  <Override PartName="/ppt/media/image12.png" ContentType="image/png"/>
  <Override PartName="/ppt/media/image3.png" ContentType="image/png"/>
  <Override PartName="/ppt/media/image19.png" ContentType="image/png"/>
  <Override PartName="/ppt/media/image14.png" ContentType="image/png"/>
  <Override PartName="/ppt/media/image5.png" ContentType="image/png"/>
  <Override PartName="/ppt/media/image15.png" ContentType="image/png"/>
  <Override PartName="/ppt/media/image6.png" ContentType="image/png"/>
  <Override PartName="/ppt/media/image10.png" ContentType="image/png"/>
  <Override PartName="/ppt/media/image1.png" ContentType="image/png"/>
  <Override PartName="/ppt/media/image16.png" ContentType="image/png"/>
  <Override PartName="/ppt/media/image7.png" ContentType="image/png"/>
  <Override PartName="/ppt/media/image2.png" ContentType="image/png"/>
  <Override PartName="/ppt/media/image11.png" ContentType="image/png"/>
  <Override PartName="/ppt/media/image17.png" ContentType="image/png"/>
  <Override PartName="/ppt/media/image8.png" ContentType="image/png"/>
  <Override PartName="/ppt/slides/_rels/slide21.xml.rels" ContentType="application/vnd.openxmlformats-package.relationships+xml"/>
  <Override PartName="/ppt/slides/_rels/slide19.xml.rels" ContentType="application/vnd.openxmlformats-package.relationships+xml"/>
  <Override PartName="/ppt/slides/_rels/slide4.xml.rels" ContentType="application/vnd.openxmlformats-package.relationships+xml"/>
  <Override PartName="/ppt/slides/_rels/slide20.xml.rels" ContentType="application/vnd.openxmlformats-package.relationships+xml"/>
  <Override PartName="/ppt/slides/_rels/slide18.xml.rels" ContentType="application/vnd.openxmlformats-package.relationships+xml"/>
  <Override PartName="/ppt/slides/_rels/slide3.xml.rels" ContentType="application/vnd.openxmlformats-package.relationships+xml"/>
  <Override PartName="/ppt/slides/_rels/slide17.xml.rels" ContentType="application/vnd.openxmlformats-package.relationships+xml"/>
  <Override PartName="/ppt/slides/_rels/slide2.xml.rels" ContentType="application/vnd.openxmlformats-package.relationships+xml"/>
  <Override PartName="/ppt/slides/_rels/slide16.xml.rels" ContentType="application/vnd.openxmlformats-package.relationships+xml"/>
  <Override PartName="/ppt/slides/_rels/slide1.xml.rels" ContentType="application/vnd.openxmlformats-package.relationships+xml"/>
  <Override PartName="/ppt/slides/_rels/slide15.xml.rels" ContentType="application/vnd.openxmlformats-package.relationships+xml"/>
  <Override PartName="/ppt/slides/_rels/slide14.xml.rels" ContentType="application/vnd.openxmlformats-package.relationships+xml"/>
  <Override PartName="/ppt/slides/_rels/slide26.xml.rels" ContentType="application/vnd.openxmlformats-package.relationships+xml"/>
  <Override PartName="/ppt/slides/_rels/slide13.xml.rels" ContentType="application/vnd.openxmlformats-package.relationships+xml"/>
  <Override PartName="/ppt/slides/_rels/slide25.xml.rels" ContentType="application/vnd.openxmlformats-package.relationships+xml"/>
  <Override PartName="/ppt/slides/_rels/slide12.xml.rels" ContentType="application/vnd.openxmlformats-package.relationships+xml"/>
  <Override PartName="/ppt/slides/_rels/slide24.xml.rels" ContentType="application/vnd.openxmlformats-package.relationships+xml"/>
  <Override PartName="/ppt/slides/_rels/slide9.xml.rels" ContentType="application/vnd.openxmlformats-package.relationships+xml"/>
  <Override PartName="/ppt/slides/_rels/slide11.xml.rels" ContentType="application/vnd.openxmlformats-package.relationships+xml"/>
  <Override PartName="/ppt/slides/_rels/slide23.xml.rels" ContentType="application/vnd.openxmlformats-package.relationships+xml"/>
  <Override PartName="/ppt/slides/_rels/slide8.xml.rels" ContentType="application/vnd.openxmlformats-package.relationships+xml"/>
  <Override PartName="/ppt/slides/_rels/slide10.xml.rels" ContentType="application/vnd.openxmlformats-package.relationships+xml"/>
  <Override PartName="/ppt/slides/_rels/slide22.xml.rels" ContentType="application/vnd.openxmlformats-package.relationships+xml"/>
  <Override PartName="/ppt/slides/_rels/slide7.xml.rels" ContentType="application/vnd.openxmlformats-package.relationships+xml"/>
  <Override PartName="/ppt/slides/_rels/slide6.xml.rels" ContentType="application/vnd.openxmlformats-package.relationships+xml"/>
  <Override PartName="/ppt/slides/_rels/slide5.xml.rels" ContentType="application/vnd.openxmlformats-package.relationships+xml"/>
  <Override PartName="/ppt/slides/slide13.xml" ContentType="application/vnd.openxmlformats-officedocument.presentationml.slide+xml"/>
  <Override PartName="/ppt/slides/slide12.xml" ContentType="application/vnd.openxmlformats-officedocument.presentationml.slide+xml"/>
  <Override PartName="/ppt/slides/slide9.xml" ContentType="application/vnd.openxmlformats-officedocument.presentationml.slide+xml"/>
  <Override PartName="/ppt/slides/slide25.xml" ContentType="application/vnd.openxmlformats-officedocument.presentationml.slide+xml"/>
  <Override PartName="/ppt/slides/slide11.xml" ContentType="application/vnd.openxmlformats-officedocument.presentationml.slide+xml"/>
  <Override PartName="/ppt/slides/slide8.xml" ContentType="application/vnd.openxmlformats-officedocument.presentationml.slide+xml"/>
  <Override PartName="/ppt/slides/slide24.xml" ContentType="application/vnd.openxmlformats-officedocument.presentationml.slide+xml"/>
  <Override PartName="/ppt/slides/slide10.xml" ContentType="application/vnd.openxmlformats-officedocument.presentationml.slide+xml"/>
  <Override PartName="/ppt/slides/slide7.xml" ContentType="application/vnd.openxmlformats-officedocument.presentationml.slide+xml"/>
  <Override PartName="/ppt/slides/slide23.xml" ContentType="application/vnd.openxmlformats-officedocument.presentationml.slide+xml"/>
  <Override PartName="/ppt/slides/slide6.xml" ContentType="application/vnd.openxmlformats-officedocument.presentationml.slide+xml"/>
  <Override PartName="/ppt/slides/slide22.xml" ContentType="application/vnd.openxmlformats-officedocument.presentationml.slide+xml"/>
  <Override PartName="/ppt/slides/slide26.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17.xml" ContentType="application/vnd.openxmlformats-officedocument.presentationml.slide+xml"/>
  <Override PartName="/ppt/slides/slide3.xml" ContentType="application/vnd.openxmlformats-officedocument.presentationml.slide+xml"/>
  <Override PartName="/ppt/slides/slide18.xml" ContentType="application/vnd.openxmlformats-officedocument.presentationml.slide+xml"/>
  <Override PartName="/ppt/slides/slide20.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19.xml" ContentType="application/vnd.openxmlformats-officedocument.presentationml.slide+xml"/>
  <Override PartName="/ppt/slides/slide21.xml" ContentType="application/vnd.openxmlformats-officedocument.presentationml.slide+xml"/>
  <Override PartName="/ppt/notesSlides/_rels/notesSlide10.xml.rels" ContentType="application/vnd.openxmlformats-package.relationships+xml"/>
  <Override PartName="/ppt/notesSlides/_rels/notesSlide8.xml.rels" ContentType="application/vnd.openxmlformats-package.relationships+xml"/>
  <Override PartName="/ppt/notesSlides/_rels/notesSlide6.xml.rels" ContentType="application/vnd.openxmlformats-package.relationships+xml"/>
  <Override PartName="/ppt/notesSlides/_rels/notesSlide5.xml.rels" ContentType="application/vnd.openxmlformats-package.relationship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8.xml" ContentType="application/vnd.openxmlformats-officedocument.presentationml.notesSlide+xml"/>
  <Override PartName="/ppt/notesSlides/notesSlide10.xml" ContentType="application/vnd.openxmlformats-officedocument.presentationml.notesSlid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50" r:id="rId3"/>
    <p:sldMasterId id="2147483651" r:id="rId4"/>
    <p:sldMasterId id="2147483652" r:id="rId5"/>
    <p:sldMasterId id="2147483653" r:id="rId6"/>
    <p:sldMasterId id="2147483654" r:id="rId7"/>
    <p:sldMasterId id="2147483655" r:id="rId8"/>
    <p:sldMasterId id="2147483656" r:id="rId9"/>
    <p:sldMasterId id="2147483657" r:id="rId10"/>
    <p:sldMasterId id="2147483658" r:id="rId11"/>
    <p:sldMasterId id="2147483659" r:id="rId12"/>
    <p:sldMasterId id="2147483660" r:id="rId13"/>
    <p:sldMasterId id="2147483661" r:id="rId14"/>
    <p:sldMasterId id="2147483662" r:id="rId15"/>
  </p:sldMasterIdLst>
  <p:notesMasterIdLst>
    <p:notesMasterId r:id="rId16"/>
  </p:notesMasterIdLst>
  <p:sldIdLst>
    <p:sldId id="256" r:id="rId17"/>
    <p:sldId id="257" r:id="rId18"/>
    <p:sldId id="258" r:id="rId19"/>
    <p:sldId id="259" r:id="rId20"/>
    <p:sldId id="260" r:id="rId21"/>
    <p:sldId id="261" r:id="rId22"/>
    <p:sldId id="262" r:id="rId23"/>
    <p:sldId id="263" r:id="rId24"/>
    <p:sldId id="264" r:id="rId25"/>
    <p:sldId id="265" r:id="rId26"/>
    <p:sldId id="266" r:id="rId27"/>
    <p:sldId id="267" r:id="rId28"/>
    <p:sldId id="268" r:id="rId29"/>
    <p:sldId id="269" r:id="rId30"/>
    <p:sldId id="270" r:id="rId31"/>
    <p:sldId id="271" r:id="rId32"/>
    <p:sldId id="272" r:id="rId33"/>
    <p:sldId id="273" r:id="rId34"/>
    <p:sldId id="274" r:id="rId35"/>
    <p:sldId id="275" r:id="rId36"/>
    <p:sldId id="276" r:id="rId37"/>
    <p:sldId id="277" r:id="rId38"/>
    <p:sldId id="278" r:id="rId39"/>
    <p:sldId id="279" r:id="rId40"/>
    <p:sldId id="280" r:id="rId41"/>
    <p:sldId id="281" r:id="rId42"/>
  </p:sldIdLst>
  <p:sldSz cx="13003213" cy="9752013"/>
  <p:notesSz cx="6858000" cy="9144000"/>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ationPr>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slideMaster" Target="slideMasters/slideMaster3.xml"/><Relationship Id="rId5" Type="http://schemas.openxmlformats.org/officeDocument/2006/relationships/slideMaster" Target="slideMasters/slideMaster4.xml"/><Relationship Id="rId6" Type="http://schemas.openxmlformats.org/officeDocument/2006/relationships/slideMaster" Target="slideMasters/slideMaster5.xml"/><Relationship Id="rId7" Type="http://schemas.openxmlformats.org/officeDocument/2006/relationships/slideMaster" Target="slideMasters/slideMaster6.xml"/><Relationship Id="rId8" Type="http://schemas.openxmlformats.org/officeDocument/2006/relationships/slideMaster" Target="slideMasters/slideMaster7.xml"/><Relationship Id="rId9" Type="http://schemas.openxmlformats.org/officeDocument/2006/relationships/slideMaster" Target="slideMasters/slideMaster8.xml"/><Relationship Id="rId10" Type="http://schemas.openxmlformats.org/officeDocument/2006/relationships/slideMaster" Target="slideMasters/slideMaster9.xml"/><Relationship Id="rId11" Type="http://schemas.openxmlformats.org/officeDocument/2006/relationships/slideMaster" Target="slideMasters/slideMaster10.xml"/><Relationship Id="rId12" Type="http://schemas.openxmlformats.org/officeDocument/2006/relationships/slideMaster" Target="slideMasters/slideMaster11.xml"/><Relationship Id="rId13" Type="http://schemas.openxmlformats.org/officeDocument/2006/relationships/slideMaster" Target="slideMasters/slideMaster12.xml"/><Relationship Id="rId14" Type="http://schemas.openxmlformats.org/officeDocument/2006/relationships/slideMaster" Target="slideMasters/slideMaster13.xml"/><Relationship Id="rId15" Type="http://schemas.openxmlformats.org/officeDocument/2006/relationships/slideMaster" Target="slideMasters/slideMaster14.xml"/><Relationship Id="rId16" Type="http://schemas.openxmlformats.org/officeDocument/2006/relationships/notesMaster" Target="notesMasters/notesMaster1.xml"/><Relationship Id="rId17" Type="http://schemas.openxmlformats.org/officeDocument/2006/relationships/slide" Target="slides/slide1.xml"/><Relationship Id="rId18" Type="http://schemas.openxmlformats.org/officeDocument/2006/relationships/slide" Target="slides/slide2.xml"/><Relationship Id="rId19" Type="http://schemas.openxmlformats.org/officeDocument/2006/relationships/slide" Target="slides/slide3.xml"/><Relationship Id="rId20" Type="http://schemas.openxmlformats.org/officeDocument/2006/relationships/slide" Target="slides/slide4.xml"/><Relationship Id="rId21" Type="http://schemas.openxmlformats.org/officeDocument/2006/relationships/slide" Target="slides/slide5.xml"/><Relationship Id="rId22" Type="http://schemas.openxmlformats.org/officeDocument/2006/relationships/slide" Target="slides/slide6.xml"/><Relationship Id="rId23" Type="http://schemas.openxmlformats.org/officeDocument/2006/relationships/slide" Target="slides/slide7.xml"/><Relationship Id="rId24" Type="http://schemas.openxmlformats.org/officeDocument/2006/relationships/slide" Target="slides/slide8.xml"/><Relationship Id="rId25" Type="http://schemas.openxmlformats.org/officeDocument/2006/relationships/slide" Target="slides/slide9.xml"/><Relationship Id="rId26" Type="http://schemas.openxmlformats.org/officeDocument/2006/relationships/slide" Target="slides/slide10.xml"/><Relationship Id="rId27" Type="http://schemas.openxmlformats.org/officeDocument/2006/relationships/slide" Target="slides/slide11.xml"/><Relationship Id="rId28" Type="http://schemas.openxmlformats.org/officeDocument/2006/relationships/slide" Target="slides/slide12.xml"/><Relationship Id="rId29" Type="http://schemas.openxmlformats.org/officeDocument/2006/relationships/slide" Target="slides/slide13.xml"/><Relationship Id="rId30" Type="http://schemas.openxmlformats.org/officeDocument/2006/relationships/slide" Target="slides/slide14.xml"/><Relationship Id="rId31" Type="http://schemas.openxmlformats.org/officeDocument/2006/relationships/slide" Target="slides/slide15.xml"/><Relationship Id="rId32" Type="http://schemas.openxmlformats.org/officeDocument/2006/relationships/slide" Target="slides/slide16.xml"/><Relationship Id="rId33" Type="http://schemas.openxmlformats.org/officeDocument/2006/relationships/slide" Target="slides/slide17.xml"/><Relationship Id="rId34" Type="http://schemas.openxmlformats.org/officeDocument/2006/relationships/slide" Target="slides/slide18.xml"/><Relationship Id="rId35" Type="http://schemas.openxmlformats.org/officeDocument/2006/relationships/slide" Target="slides/slide19.xml"/><Relationship Id="rId36" Type="http://schemas.openxmlformats.org/officeDocument/2006/relationships/slide" Target="slides/slide20.xml"/><Relationship Id="rId37" Type="http://schemas.openxmlformats.org/officeDocument/2006/relationships/slide" Target="slides/slide21.xml"/><Relationship Id="rId38" Type="http://schemas.openxmlformats.org/officeDocument/2006/relationships/slide" Target="slides/slide22.xml"/><Relationship Id="rId39" Type="http://schemas.openxmlformats.org/officeDocument/2006/relationships/slide" Target="slides/slide23.xml"/><Relationship Id="rId40" Type="http://schemas.openxmlformats.org/officeDocument/2006/relationships/slide" Target="slides/slide24.xml"/><Relationship Id="rId41" Type="http://schemas.openxmlformats.org/officeDocument/2006/relationships/slide" Target="slides/slide25.xml"/><Relationship Id="rId42" Type="http://schemas.openxmlformats.org/officeDocument/2006/relationships/slide" Target="slides/slide26.xml"/><Relationship Id="rId43" Type="http://schemas.openxmlformats.org/officeDocument/2006/relationships/presProps" Target="presProps.xml"/>
</Relationships>
</file>

<file path=ppt/notesMasters/_rels/notesMaster1.xml.rels><?xml version="1.0" encoding="UTF-8"?>
<Relationships xmlns="http://schemas.openxmlformats.org/package/2006/relationships"><Relationship Id="rId1" Type="http://schemas.openxmlformats.org/officeDocument/2006/relationships/theme" Target="../theme/theme15.xml"/>
</Relationships>
</file>

<file path=ppt/notesMasters/notesMaster1.xml><?xml version="1.0" encoding="utf-8"?>
<p:notes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1" name=""/>
          <p:cNvSpPr/>
          <p:nvPr/>
        </p:nvSpPr>
        <p:spPr>
          <a:xfrm>
            <a:off x="0" y="0"/>
            <a:ext cx="6858000" cy="9144000"/>
          </a:xfrm>
          <a:prstGeom prst="rect">
            <a:avLst/>
          </a:prstGeom>
          <a:solidFill>
            <a:srgbClr val="ffffff"/>
          </a:solidFill>
          <a:ln w="0">
            <a:noFill/>
          </a:ln>
        </p:spPr>
        <p:txBody>
          <a:bodyPr lIns="90000" rIns="90000" tIns="45000" bIns="45000" anchor="ctr" anchorCtr="1">
            <a:noAutofit/>
          </a:bodyPr>
          <a:p>
            <a:pPr algn="ct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000000"/>
              </a:solidFill>
              <a:latin typeface="Gill Sans"/>
            </a:endParaRPr>
          </a:p>
        </p:txBody>
      </p:sp>
      <p:sp>
        <p:nvSpPr>
          <p:cNvPr id="22" name="PlaceHolder 1"/>
          <p:cNvSpPr>
            <a:spLocks noGrp="1"/>
          </p:cNvSpPr>
          <p:nvPr>
            <p:ph type="sldImg"/>
          </p:nvPr>
        </p:nvSpPr>
        <p:spPr>
          <a:xfrm>
            <a:off x="1143000" y="685440"/>
            <a:ext cx="4572000" cy="3429000"/>
          </a:xfrm>
          <a:prstGeom prst="rect">
            <a:avLst/>
          </a:prstGeom>
          <a:noFill/>
          <a:ln w="9360">
            <a:solidFill>
              <a:srgbClr val="000000"/>
            </a:solidFill>
            <a:miter/>
          </a:ln>
        </p:spPr>
        <p:txBody>
          <a:bodyPr lIns="90000" rIns="90000" tIns="46800" bIns="46800" anchor="ctr">
            <a:noAutofit/>
          </a:bodyPr>
          <a:p>
            <a:pPr algn="ct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4800" spc="-1" strike="noStrike">
                <a:solidFill>
                  <a:srgbClr val="000000"/>
                </a:solidFill>
                <a:latin typeface="Gill Sans"/>
              </a:rPr>
              <a:t>Click to move the slide</a:t>
            </a:r>
            <a:endParaRPr b="0" lang="en-US" sz="4800" spc="-1" strike="noStrike">
              <a:solidFill>
                <a:srgbClr val="000000"/>
              </a:solidFill>
              <a:latin typeface="Gill Sans"/>
            </a:endParaRPr>
          </a:p>
        </p:txBody>
      </p:sp>
      <p:sp>
        <p:nvSpPr>
          <p:cNvPr id="23" name="PlaceHolder 2"/>
          <p:cNvSpPr>
            <a:spLocks noGrp="1"/>
          </p:cNvSpPr>
          <p:nvPr>
            <p:ph type="body"/>
          </p:nvPr>
        </p:nvSpPr>
        <p:spPr>
          <a:xfrm>
            <a:off x="685800" y="4343400"/>
            <a:ext cx="5486400" cy="4114800"/>
          </a:xfrm>
          <a:prstGeom prst="rect">
            <a:avLst/>
          </a:prstGeom>
          <a:noFill/>
          <a:ln w="0">
            <a:noFill/>
          </a:ln>
        </p:spPr>
        <p:txBody>
          <a:bodyPr lIns="90000" rIns="90000" tIns="46800" bIns="46800" anchor="t">
            <a:noAutofit/>
          </a:bodyPr>
          <a:p>
            <a:pPr indent="0">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1200" spc="-1" strike="noStrike">
                <a:solidFill>
                  <a:srgbClr val="000000"/>
                </a:solidFill>
                <a:latin typeface="Gill Sans"/>
              </a:rPr>
              <a:t>Click to edit the notes format</a:t>
            </a:r>
            <a:endParaRPr b="0" lang="en-US" sz="1200" spc="-1" strike="noStrike">
              <a:solidFill>
                <a:srgbClr val="000000"/>
              </a:solidFill>
              <a:latin typeface="Gill Sans"/>
            </a:endParaRPr>
          </a:p>
        </p:txBody>
      </p:sp>
    </p:spTree>
  </p:cSld>
  <p:clrMap bg1="lt1" bg2="lt2" tx1="dk1" tx2="dk2" accent1="accent1" accent2="accent2" accent3="accent3" accent4="accent4" accent5="accent5" accent6="accent6" hlink="hlink" folHlink="folHlink"/>
</p:notesMaster>
</file>

<file path=ppt/notesSlides/_rels/notesSlide5.xml.rels><?xml version="1.0" encoding="UTF-8"?>
<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
</Relationships>
</file>

<file path=ppt/notesSlides/_rels/notesSlide6.xml.rels><?xml version="1.0" encoding="UTF-8"?>
<Relationships xmlns="http://schemas.openxmlformats.org/package/2006/relationships"><Relationship Id="rId1" Type="http://schemas.openxmlformats.org/officeDocument/2006/relationships/slide" Target="../slides/slide6.xml"/><Relationship Id="rId2" Type="http://schemas.openxmlformats.org/officeDocument/2006/relationships/notesMaster" Target="../notesMasters/notesMaster1.xml"/>
</Relationships>
</file>

<file path=ppt/notesSlides/_rels/notesSlide8.xml.rels><?xml version="1.0" encoding="UTF-8"?>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
</Relationships>
</file>

<file path=ppt/notesSlides/_rels/notesSlide10.xml.rels><?xml version="1.0" encoding="UTF-8"?>
<Relationships xmlns="http://schemas.openxmlformats.org/package/2006/relationships"><Relationship Id="rId1" Type="http://schemas.openxmlformats.org/officeDocument/2006/relationships/slide" Target="../slides/slide10.xml"/><Relationship Id="rId2" Type="http://schemas.openxmlformats.org/officeDocument/2006/relationships/notesMaster" Target="../notesMasters/notesMaster1.xml"/>
</Relationships>
</file>

<file path=ppt/notesSlides/notesSlide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3" name="PlaceHolder 1"/>
          <p:cNvSpPr>
            <a:spLocks noGrp="1"/>
          </p:cNvSpPr>
          <p:nvPr>
            <p:ph type="sldImg"/>
          </p:nvPr>
        </p:nvSpPr>
        <p:spPr>
          <a:xfrm>
            <a:off x="1143000" y="685800"/>
            <a:ext cx="4572000" cy="3429000"/>
          </a:xfrm>
          <a:prstGeom prst="rect">
            <a:avLst/>
          </a:prstGeom>
          <a:ln w="0">
            <a:noFill/>
          </a:ln>
        </p:spPr>
      </p:sp>
      <p:sp>
        <p:nvSpPr>
          <p:cNvPr id="94" name="PlaceHolder 2"/>
          <p:cNvSpPr>
            <a:spLocks noGrp="1"/>
          </p:cNvSpPr>
          <p:nvPr>
            <p:ph type="body"/>
          </p:nvPr>
        </p:nvSpPr>
        <p:spPr>
          <a:xfrm>
            <a:off x="685800" y="4343400"/>
            <a:ext cx="5486400" cy="4114800"/>
          </a:xfrm>
          <a:prstGeom prst="rect">
            <a:avLst/>
          </a:prstGeom>
          <a:noFill/>
          <a:ln w="0">
            <a:noFill/>
          </a:ln>
        </p:spPr>
        <p:txBody>
          <a:bodyPr lIns="91440" rIns="91440" tIns="45720" bIns="45720" anchor="t">
            <a:noAutofit/>
          </a:bodyPr>
          <a:p>
            <a:pPr indent="0">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400" spc="-1" strike="noStrike">
                <a:solidFill>
                  <a:srgbClr val="000000"/>
                </a:solidFill>
                <a:latin typeface="Arial"/>
                <a:ea typeface="Arial"/>
              </a:rPr>
              <a:t>A mouth alcohol defense can be presented with very little expense, or you can spend a lot of money on it.  Generally, my clients don</a:t>
            </a:r>
            <a:r>
              <a:rPr b="0" lang="ja-JP" sz="2400" spc="-1" strike="noStrike">
                <a:solidFill>
                  <a:srgbClr val="000000"/>
                </a:solidFill>
                <a:latin typeface="Arial"/>
                <a:ea typeface="Arial"/>
              </a:rPr>
              <a:t>’</a:t>
            </a:r>
            <a:r>
              <a:rPr b="0" lang="en-US" sz="2400" spc="-1" strike="noStrike">
                <a:solidFill>
                  <a:srgbClr val="000000"/>
                </a:solidFill>
                <a:latin typeface="Arial"/>
                <a:ea typeface="Arial"/>
              </a:rPr>
              <a:t>t have a lot to spend on experts so I have to do some of the heavy lifting on my own.  </a:t>
            </a:r>
            <a:endParaRPr b="0" lang="en-US" sz="2400" spc="-1" strike="noStrike">
              <a:solidFill>
                <a:srgbClr val="000000"/>
              </a:solidFill>
              <a:latin typeface="Gill Sans"/>
            </a:endParaRPr>
          </a:p>
          <a:p>
            <a:pPr indent="0">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2400" spc="-1" strike="noStrike">
              <a:solidFill>
                <a:srgbClr val="000000"/>
              </a:solidFill>
              <a:latin typeface="Gill Sans"/>
            </a:endParaRPr>
          </a:p>
          <a:p>
            <a:pPr indent="0">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400" spc="-1" strike="noStrike">
                <a:solidFill>
                  <a:srgbClr val="000000"/>
                </a:solidFill>
                <a:latin typeface="Arial"/>
                <a:ea typeface="Arial"/>
              </a:rPr>
              <a:t>I want to be clear about 1 thing at the outset: This is not a complicated breath test defense.  It requires about 20 minutes of study of the Intox manual, and some planning for motions or ALS hearings and open records requests.  </a:t>
            </a:r>
            <a:endParaRPr b="0" lang="en-US" sz="2400" spc="-1" strike="noStrike">
              <a:solidFill>
                <a:srgbClr val="000000"/>
              </a:solidFill>
              <a:latin typeface="Gill Sans"/>
            </a:endParaRPr>
          </a:p>
          <a:p>
            <a:pPr indent="0">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2400" spc="-1" strike="noStrike">
              <a:solidFill>
                <a:srgbClr val="000000"/>
              </a:solidFill>
              <a:latin typeface="Gill Sans"/>
            </a:endParaRPr>
          </a:p>
          <a:p>
            <a:pPr indent="0">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400" spc="-1" strike="noStrike">
                <a:solidFill>
                  <a:srgbClr val="000000"/>
                </a:solidFill>
                <a:latin typeface="Arial"/>
                <a:ea typeface="Arial"/>
              </a:rPr>
              <a:t>My goal today is to walk you through a Mouth Alcohol Defense, and give you enough information to walk into court monday and use it.  I use this defense all of the time, and if I can do it, I know that you can do it effectively.  </a:t>
            </a:r>
            <a:endParaRPr b="0" lang="en-US" sz="2400" spc="-1" strike="noStrike">
              <a:solidFill>
                <a:srgbClr val="000000"/>
              </a:solidFill>
              <a:latin typeface="Gill Sans"/>
            </a:endParaRPr>
          </a:p>
          <a:p>
            <a:pPr indent="0">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2400" spc="-1" strike="noStrike">
              <a:solidFill>
                <a:srgbClr val="000000"/>
              </a:solidFill>
              <a:latin typeface="Gill Sans"/>
            </a:endParaRPr>
          </a:p>
          <a:p>
            <a:pPr indent="0">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400" spc="-1" strike="noStrike">
                <a:solidFill>
                  <a:srgbClr val="000000"/>
                </a:solidFill>
                <a:latin typeface="Arial"/>
                <a:ea typeface="Arial"/>
              </a:rPr>
              <a:t>I have heard very, very good lawyers say things, such as, </a:t>
            </a:r>
            <a:r>
              <a:rPr b="0" lang="ja-JP" sz="2400" spc="-1" strike="noStrike">
                <a:solidFill>
                  <a:srgbClr val="000000"/>
                </a:solidFill>
                <a:latin typeface="Arial"/>
                <a:ea typeface="Arial"/>
              </a:rPr>
              <a:t>“</a:t>
            </a:r>
            <a:r>
              <a:rPr b="0" lang="en-US" sz="2400" spc="-1" strike="noStrike">
                <a:solidFill>
                  <a:srgbClr val="000000"/>
                </a:solidFill>
                <a:latin typeface="Arial"/>
                <a:ea typeface="Arial"/>
              </a:rPr>
              <a:t>I don</a:t>
            </a:r>
            <a:r>
              <a:rPr b="0" lang="ja-JP" sz="2400" spc="-1" strike="noStrike">
                <a:solidFill>
                  <a:srgbClr val="000000"/>
                </a:solidFill>
                <a:latin typeface="Arial"/>
                <a:ea typeface="Arial"/>
              </a:rPr>
              <a:t>’</a:t>
            </a:r>
            <a:r>
              <a:rPr b="0" lang="en-US" sz="2400" spc="-1" strike="noStrike">
                <a:solidFill>
                  <a:srgbClr val="000000"/>
                </a:solidFill>
                <a:latin typeface="Arial"/>
                <a:ea typeface="Arial"/>
              </a:rPr>
              <a:t>t plow with the other man</a:t>
            </a:r>
            <a:r>
              <a:rPr b="0" lang="ja-JP" sz="2400" spc="-1" strike="noStrike">
                <a:solidFill>
                  <a:srgbClr val="000000"/>
                </a:solidFill>
                <a:latin typeface="Arial"/>
                <a:ea typeface="Arial"/>
              </a:rPr>
              <a:t>’</a:t>
            </a:r>
            <a:r>
              <a:rPr b="0" lang="en-US" sz="2400" spc="-1" strike="noStrike">
                <a:solidFill>
                  <a:srgbClr val="000000"/>
                </a:solidFill>
                <a:latin typeface="Arial"/>
                <a:ea typeface="Arial"/>
              </a:rPr>
              <a:t>s mule.</a:t>
            </a:r>
            <a:r>
              <a:rPr b="0" lang="ja-JP" sz="2400" spc="-1" strike="noStrike">
                <a:solidFill>
                  <a:srgbClr val="000000"/>
                </a:solidFill>
                <a:latin typeface="Arial"/>
                <a:ea typeface="Arial"/>
              </a:rPr>
              <a:t>”</a:t>
            </a:r>
            <a:r>
              <a:rPr b="0" lang="en-US" sz="2400" spc="-1" strike="noStrike">
                <a:solidFill>
                  <a:srgbClr val="000000"/>
                </a:solidFill>
                <a:latin typeface="Arial"/>
                <a:ea typeface="Arial"/>
              </a:rPr>
              <a:t> Translated: They don</a:t>
            </a:r>
            <a:r>
              <a:rPr b="0" lang="ja-JP" sz="2400" spc="-1" strike="noStrike">
                <a:solidFill>
                  <a:srgbClr val="000000"/>
                </a:solidFill>
                <a:latin typeface="Arial"/>
                <a:ea typeface="Arial"/>
              </a:rPr>
              <a:t>’</a:t>
            </a:r>
            <a:r>
              <a:rPr b="0" lang="en-US" sz="2400" spc="-1" strike="noStrike">
                <a:solidFill>
                  <a:srgbClr val="000000"/>
                </a:solidFill>
                <a:latin typeface="Arial"/>
                <a:ea typeface="Arial"/>
              </a:rPr>
              <a:t>t try a case and use the state</a:t>
            </a:r>
            <a:r>
              <a:rPr b="0" lang="ja-JP" sz="2400" spc="-1" strike="noStrike">
                <a:solidFill>
                  <a:srgbClr val="000000"/>
                </a:solidFill>
                <a:latin typeface="Arial"/>
                <a:ea typeface="Arial"/>
              </a:rPr>
              <a:t>’</a:t>
            </a:r>
            <a:r>
              <a:rPr b="0" lang="en-US" sz="2400" spc="-1" strike="noStrike">
                <a:solidFill>
                  <a:srgbClr val="000000"/>
                </a:solidFill>
                <a:latin typeface="Arial"/>
                <a:ea typeface="Arial"/>
              </a:rPr>
              <a:t>s witnesses as their own.  </a:t>
            </a:r>
            <a:r>
              <a:rPr b="0" lang="ja-JP" sz="2400" spc="-1" strike="noStrike">
                <a:solidFill>
                  <a:srgbClr val="000000"/>
                </a:solidFill>
                <a:latin typeface="Arial"/>
                <a:ea typeface="Arial"/>
              </a:rPr>
              <a:t>“</a:t>
            </a:r>
            <a:r>
              <a:rPr b="0" lang="en-US" sz="2400" spc="-1" strike="noStrike">
                <a:solidFill>
                  <a:srgbClr val="000000"/>
                </a:solidFill>
                <a:latin typeface="Arial"/>
                <a:ea typeface="Arial"/>
              </a:rPr>
              <a:t>Would you buy a Ferrari and put re-tread tires on it?</a:t>
            </a:r>
            <a:r>
              <a:rPr b="0" lang="ja-JP" sz="2400" spc="-1" strike="noStrike">
                <a:solidFill>
                  <a:srgbClr val="000000"/>
                </a:solidFill>
                <a:latin typeface="Arial"/>
                <a:ea typeface="Arial"/>
              </a:rPr>
              <a:t>”</a:t>
            </a:r>
            <a:r>
              <a:rPr b="0" lang="en-US" sz="2400" spc="-1" strike="noStrike">
                <a:solidFill>
                  <a:srgbClr val="000000"/>
                </a:solidFill>
                <a:latin typeface="Arial"/>
                <a:ea typeface="Arial"/>
              </a:rPr>
              <a:t> - Translated: Don</a:t>
            </a:r>
            <a:r>
              <a:rPr b="0" lang="ja-JP" sz="2400" spc="-1" strike="noStrike">
                <a:solidFill>
                  <a:srgbClr val="000000"/>
                </a:solidFill>
                <a:latin typeface="Arial"/>
                <a:ea typeface="Arial"/>
              </a:rPr>
              <a:t>’</a:t>
            </a:r>
            <a:r>
              <a:rPr b="0" lang="en-US" sz="2400" spc="-1" strike="noStrike">
                <a:solidFill>
                  <a:srgbClr val="000000"/>
                </a:solidFill>
                <a:latin typeface="Arial"/>
                <a:ea typeface="Arial"/>
              </a:rPr>
              <a:t>t hire a good lawyer and not equip with the tools to do the job.  I understand this sentiment, but I don</a:t>
            </a:r>
            <a:r>
              <a:rPr b="0" lang="ja-JP" sz="2400" spc="-1" strike="noStrike">
                <a:solidFill>
                  <a:srgbClr val="000000"/>
                </a:solidFill>
                <a:latin typeface="Arial"/>
                <a:ea typeface="Arial"/>
              </a:rPr>
              <a:t>’</a:t>
            </a:r>
            <a:r>
              <a:rPr b="0" lang="en-US" sz="2400" spc="-1" strike="noStrike">
                <a:solidFill>
                  <a:srgbClr val="000000"/>
                </a:solidFill>
                <a:latin typeface="Arial"/>
                <a:ea typeface="Arial"/>
              </a:rPr>
              <a:t>t agree with it.  </a:t>
            </a:r>
            <a:endParaRPr b="0" lang="en-US" sz="2400" spc="-1" strike="noStrike">
              <a:solidFill>
                <a:srgbClr val="000000"/>
              </a:solidFill>
              <a:latin typeface="Gill Sans"/>
            </a:endParaRPr>
          </a:p>
          <a:p>
            <a:pPr indent="0">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2400" spc="-1" strike="noStrike">
              <a:solidFill>
                <a:srgbClr val="000000"/>
              </a:solidFill>
              <a:latin typeface="Gill Sans"/>
            </a:endParaRPr>
          </a:p>
          <a:p>
            <a:pPr indent="0">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400" spc="-1" strike="noStrike">
                <a:solidFill>
                  <a:srgbClr val="000000"/>
                </a:solidFill>
                <a:latin typeface="Arial"/>
                <a:ea typeface="Arial"/>
              </a:rPr>
              <a:t>Breath test cases can be tried well and won without a breath test expert. It</a:t>
            </a:r>
            <a:r>
              <a:rPr b="0" lang="ja-JP" sz="2400" spc="-1" strike="noStrike">
                <a:solidFill>
                  <a:srgbClr val="000000"/>
                </a:solidFill>
                <a:latin typeface="Arial"/>
                <a:ea typeface="Arial"/>
              </a:rPr>
              <a:t>’</a:t>
            </a:r>
            <a:r>
              <a:rPr b="0" lang="en-US" sz="2400" spc="-1" strike="noStrike">
                <a:solidFill>
                  <a:srgbClr val="000000"/>
                </a:solidFill>
                <a:latin typeface="Arial"/>
                <a:ea typeface="Arial"/>
              </a:rPr>
              <a:t>s can be more work.  It can be gutwrenching. But it can be done. But you have to have a defense that can be developed through the State</a:t>
            </a:r>
            <a:r>
              <a:rPr b="0" lang="ja-JP" sz="2400" spc="-1" strike="noStrike">
                <a:solidFill>
                  <a:srgbClr val="000000"/>
                </a:solidFill>
                <a:latin typeface="Arial"/>
                <a:ea typeface="Arial"/>
              </a:rPr>
              <a:t>’</a:t>
            </a:r>
            <a:r>
              <a:rPr b="0" lang="en-US" sz="2400" spc="-1" strike="noStrike">
                <a:solidFill>
                  <a:srgbClr val="000000"/>
                </a:solidFill>
                <a:latin typeface="Arial"/>
                <a:ea typeface="Arial"/>
              </a:rPr>
              <a:t>s evidence.  </a:t>
            </a:r>
            <a:endParaRPr b="0" lang="en-US" sz="2400" spc="-1" strike="noStrike">
              <a:solidFill>
                <a:srgbClr val="000000"/>
              </a:solidFill>
              <a:latin typeface="Gill Sans"/>
            </a:endParaRPr>
          </a:p>
          <a:p>
            <a:pPr indent="0">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2400" spc="-1" strike="noStrike">
              <a:solidFill>
                <a:srgbClr val="000000"/>
              </a:solidFill>
              <a:latin typeface="Gill Sans"/>
            </a:endParaRPr>
          </a:p>
          <a:p>
            <a:pPr indent="0">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2400" spc="-1" strike="noStrike">
              <a:solidFill>
                <a:srgbClr val="000000"/>
              </a:solidFill>
              <a:latin typeface="Gill Sans"/>
            </a:endParaRPr>
          </a:p>
          <a:p>
            <a:pPr indent="0">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2400" spc="-1" strike="noStrike">
              <a:solidFill>
                <a:srgbClr val="000000"/>
              </a:solidFill>
              <a:latin typeface="Gill Sans"/>
            </a:endParaRP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5" name="PlaceHolder 1"/>
          <p:cNvSpPr>
            <a:spLocks noGrp="1"/>
          </p:cNvSpPr>
          <p:nvPr>
            <p:ph type="sldImg"/>
          </p:nvPr>
        </p:nvSpPr>
        <p:spPr>
          <a:xfrm>
            <a:off x="1143000" y="685800"/>
            <a:ext cx="4572000" cy="3429000"/>
          </a:xfrm>
          <a:prstGeom prst="rect">
            <a:avLst/>
          </a:prstGeom>
          <a:ln w="0">
            <a:noFill/>
          </a:ln>
        </p:spPr>
      </p:sp>
      <p:sp>
        <p:nvSpPr>
          <p:cNvPr id="96" name="PlaceHolder 2"/>
          <p:cNvSpPr>
            <a:spLocks noGrp="1"/>
          </p:cNvSpPr>
          <p:nvPr>
            <p:ph type="body"/>
          </p:nvPr>
        </p:nvSpPr>
        <p:spPr>
          <a:xfrm>
            <a:off x="685800" y="4343400"/>
            <a:ext cx="5486400" cy="4114800"/>
          </a:xfrm>
          <a:prstGeom prst="rect">
            <a:avLst/>
          </a:prstGeom>
          <a:noFill/>
          <a:ln w="0">
            <a:noFill/>
          </a:ln>
        </p:spPr>
        <p:txBody>
          <a:bodyPr lIns="91440" rIns="91440" tIns="45720" bIns="45720" anchor="t">
            <a:noAutofit/>
          </a:bodyPr>
          <a:p>
            <a:pPr indent="0">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400" spc="-1" strike="noStrike">
                <a:solidFill>
                  <a:srgbClr val="000000"/>
                </a:solidFill>
                <a:latin typeface="Arial"/>
                <a:ea typeface="Arial"/>
              </a:rPr>
              <a:t>Great thing about the mouth alcohol defense: it</a:t>
            </a:r>
            <a:r>
              <a:rPr b="0" lang="ja-JP" sz="2400" spc="-1" strike="noStrike">
                <a:solidFill>
                  <a:srgbClr val="000000"/>
                </a:solidFill>
                <a:latin typeface="Arial"/>
                <a:ea typeface="Arial"/>
              </a:rPr>
              <a:t>’</a:t>
            </a:r>
            <a:r>
              <a:rPr b="0" lang="en-US" sz="2400" spc="-1" strike="noStrike">
                <a:solidFill>
                  <a:srgbClr val="000000"/>
                </a:solidFill>
                <a:latin typeface="Arial"/>
                <a:ea typeface="Arial"/>
              </a:rPr>
              <a:t>s based on the training of the breath test operator.  We can build upon it fairly simply, but if you needed to try the case without an expert and the state did not call their expert to testify, you could win this case simply using the manual.  </a:t>
            </a:r>
            <a:endParaRPr b="0" lang="en-US" sz="2400" spc="-1" strike="noStrike">
              <a:solidFill>
                <a:srgbClr val="000000"/>
              </a:solidFill>
              <a:latin typeface="Gill Sans"/>
            </a:endParaRPr>
          </a:p>
          <a:p>
            <a:pPr indent="0">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2400" spc="-1" strike="noStrike">
              <a:solidFill>
                <a:srgbClr val="000000"/>
              </a:solidFill>
              <a:latin typeface="Gill Sans"/>
            </a:endParaRPr>
          </a:p>
          <a:p>
            <a:pPr indent="0">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400" spc="-1" strike="noStrike">
                <a:solidFill>
                  <a:srgbClr val="000000"/>
                </a:solidFill>
                <a:latin typeface="Arial"/>
                <a:ea typeface="Arial"/>
              </a:rPr>
              <a:t>If the State calls their expert, as we</a:t>
            </a:r>
            <a:r>
              <a:rPr b="0" lang="ja-JP" sz="2400" spc="-1" strike="noStrike">
                <a:solidFill>
                  <a:srgbClr val="000000"/>
                </a:solidFill>
                <a:latin typeface="Arial"/>
                <a:ea typeface="Arial"/>
              </a:rPr>
              <a:t>’</a:t>
            </a:r>
            <a:r>
              <a:rPr b="0" lang="en-US" sz="2400" spc="-1" strike="noStrike">
                <a:solidFill>
                  <a:srgbClr val="000000"/>
                </a:solidFill>
                <a:latin typeface="Arial"/>
                <a:ea typeface="Arial"/>
              </a:rPr>
              <a:t>ll talk about shortly, there are some very good things you can do to improve your case. </a:t>
            </a:r>
            <a:endParaRPr b="0" lang="en-US" sz="2400" spc="-1" strike="noStrike">
              <a:solidFill>
                <a:srgbClr val="000000"/>
              </a:solidFill>
              <a:latin typeface="Gill Sans"/>
            </a:endParaRP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7" name="PlaceHolder 1"/>
          <p:cNvSpPr>
            <a:spLocks noGrp="1"/>
          </p:cNvSpPr>
          <p:nvPr>
            <p:ph type="sldImg"/>
          </p:nvPr>
        </p:nvSpPr>
        <p:spPr>
          <a:xfrm>
            <a:off x="1143000" y="685800"/>
            <a:ext cx="4572000" cy="3429000"/>
          </a:xfrm>
          <a:prstGeom prst="rect">
            <a:avLst/>
          </a:prstGeom>
          <a:ln w="0">
            <a:noFill/>
          </a:ln>
        </p:spPr>
      </p:sp>
      <p:sp>
        <p:nvSpPr>
          <p:cNvPr id="98" name="PlaceHolder 2"/>
          <p:cNvSpPr>
            <a:spLocks noGrp="1"/>
          </p:cNvSpPr>
          <p:nvPr>
            <p:ph type="body"/>
          </p:nvPr>
        </p:nvSpPr>
        <p:spPr>
          <a:xfrm>
            <a:off x="685800" y="4343400"/>
            <a:ext cx="5486400" cy="4114800"/>
          </a:xfrm>
          <a:prstGeom prst="rect">
            <a:avLst/>
          </a:prstGeom>
          <a:noFill/>
          <a:ln w="0">
            <a:noFill/>
          </a:ln>
        </p:spPr>
        <p:txBody>
          <a:bodyPr lIns="91440" rIns="91440" tIns="45720" bIns="45720" anchor="t">
            <a:noAutofit/>
          </a:bodyPr>
          <a:p>
            <a:pPr indent="0">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400" spc="-1" strike="noStrike">
                <a:solidFill>
                  <a:srgbClr val="000000"/>
                </a:solidFill>
                <a:latin typeface="Arial"/>
                <a:ea typeface="Arial"/>
              </a:rPr>
              <a:t>Every manual that I have includes the statment, </a:t>
            </a:r>
            <a:r>
              <a:rPr b="0" lang="ja-JP" sz="2400" spc="-1" strike="noStrike">
                <a:solidFill>
                  <a:srgbClr val="000000"/>
                </a:solidFill>
                <a:latin typeface="Arial"/>
                <a:ea typeface="Arial"/>
              </a:rPr>
              <a:t>“</a:t>
            </a:r>
            <a:r>
              <a:rPr b="0" lang="en-US" sz="2400" spc="-1" strike="noStrike">
                <a:solidFill>
                  <a:srgbClr val="000000"/>
                </a:solidFill>
                <a:latin typeface="Arial"/>
                <a:ea typeface="Arial"/>
              </a:rPr>
              <a:t>By utilizing the 20 minute wait, the Intoxilyzer 5000</a:t>
            </a:r>
            <a:r>
              <a:rPr b="0" lang="ja-JP" sz="2400" spc="-1" strike="noStrike">
                <a:solidFill>
                  <a:srgbClr val="000000"/>
                </a:solidFill>
                <a:latin typeface="Arial"/>
                <a:ea typeface="Arial"/>
              </a:rPr>
              <a:t>’</a:t>
            </a:r>
            <a:r>
              <a:rPr b="0" lang="en-US" sz="2400" spc="-1" strike="noStrike">
                <a:solidFill>
                  <a:srgbClr val="000000"/>
                </a:solidFill>
                <a:latin typeface="Arial"/>
                <a:ea typeface="Arial"/>
              </a:rPr>
              <a:t>s built in slope or mouth alcohol detector, and the use of replicate samples, the operator can be assured that residual or mouth alcohol with not influence the printed alcohol concentration.</a:t>
            </a:r>
            <a:r>
              <a:rPr b="0" lang="ja-JP" sz="2400" spc="-1" strike="noStrike">
                <a:solidFill>
                  <a:srgbClr val="000000"/>
                </a:solidFill>
                <a:latin typeface="Arial"/>
                <a:ea typeface="Arial"/>
              </a:rPr>
              <a:t>”</a:t>
            </a:r>
            <a:r>
              <a:rPr b="0" lang="en-US" sz="2400" spc="-1" strike="noStrike">
                <a:solidFill>
                  <a:srgbClr val="000000"/>
                </a:solidFill>
                <a:latin typeface="Arial"/>
                <a:ea typeface="Arial"/>
              </a:rPr>
              <a:t>  </a:t>
            </a:r>
            <a:endParaRPr b="0" lang="en-US" sz="2400" spc="-1" strike="noStrike">
              <a:solidFill>
                <a:srgbClr val="000000"/>
              </a:solidFill>
              <a:latin typeface="Gill Sans"/>
            </a:endParaRPr>
          </a:p>
          <a:p>
            <a:pPr indent="0">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2400" spc="-1" strike="noStrike">
              <a:solidFill>
                <a:srgbClr val="000000"/>
              </a:solidFill>
              <a:latin typeface="Gill Sans"/>
            </a:endParaRPr>
          </a:p>
          <a:p>
            <a:pPr indent="0">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400" spc="-1" strike="noStrike">
                <a:solidFill>
                  <a:srgbClr val="000000"/>
                </a:solidFill>
                <a:latin typeface="Arial"/>
                <a:ea typeface="Arial"/>
              </a:rPr>
              <a:t>It does not say that any of 2 of these 3 will assure us that mouth alcohol will not influence the result.  The Division of Forensic Sciences of the GBI has determined that all 3 conditions are necessary to assure us that mouth alcohol did not affect the results. </a:t>
            </a:r>
            <a:endParaRPr b="0" lang="en-US" sz="2400" spc="-1" strike="noStrike">
              <a:solidFill>
                <a:srgbClr val="000000"/>
              </a:solidFill>
              <a:latin typeface="Gill Sans"/>
            </a:endParaRPr>
          </a:p>
          <a:p>
            <a:pPr indent="0">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2400" spc="-1" strike="noStrike">
              <a:solidFill>
                <a:srgbClr val="000000"/>
              </a:solidFill>
              <a:latin typeface="Gill Sans"/>
            </a:endParaRPr>
          </a:p>
          <a:p>
            <a:pPr indent="0">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2400" spc="-1" strike="noStrike">
              <a:solidFill>
                <a:srgbClr val="000000"/>
              </a:solidFill>
              <a:latin typeface="Gill Sans"/>
            </a:endParaRP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9" name="PlaceHolder 1"/>
          <p:cNvSpPr>
            <a:spLocks noGrp="1"/>
          </p:cNvSpPr>
          <p:nvPr>
            <p:ph type="sldImg"/>
          </p:nvPr>
        </p:nvSpPr>
        <p:spPr>
          <a:xfrm>
            <a:off x="1143000" y="685800"/>
            <a:ext cx="4572000" cy="3429000"/>
          </a:xfrm>
          <a:prstGeom prst="rect">
            <a:avLst/>
          </a:prstGeom>
          <a:ln w="0">
            <a:noFill/>
          </a:ln>
        </p:spPr>
      </p:sp>
      <p:sp>
        <p:nvSpPr>
          <p:cNvPr id="100" name="PlaceHolder 2"/>
          <p:cNvSpPr>
            <a:spLocks noGrp="1"/>
          </p:cNvSpPr>
          <p:nvPr>
            <p:ph type="body"/>
          </p:nvPr>
        </p:nvSpPr>
        <p:spPr>
          <a:xfrm>
            <a:off x="685800" y="4343400"/>
            <a:ext cx="5486400" cy="4114800"/>
          </a:xfrm>
          <a:prstGeom prst="rect">
            <a:avLst/>
          </a:prstGeom>
          <a:noFill/>
          <a:ln w="0">
            <a:noFill/>
          </a:ln>
        </p:spPr>
        <p:txBody>
          <a:bodyPr lIns="91440" rIns="91440" tIns="45720" bIns="45720" anchor="t">
            <a:noAutofit/>
          </a:bodyPr>
          <a:p>
            <a:pPr indent="0">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400" spc="-1" strike="noStrike">
                <a:solidFill>
                  <a:srgbClr val="000000"/>
                </a:solidFill>
                <a:latin typeface="Arial"/>
                <a:ea typeface="Arial"/>
              </a:rPr>
              <a:t>I used to think that I was a very dry, stick-to-the-facts kind of person in the way that I picked juries and tried cases.  Well, it turned out that who I thought I was didn</a:t>
            </a:r>
            <a:r>
              <a:rPr b="0" lang="ja-JP" sz="2400" spc="-1" strike="noStrike">
                <a:solidFill>
                  <a:srgbClr val="000000"/>
                </a:solidFill>
                <a:latin typeface="Arial"/>
                <a:ea typeface="Arial"/>
              </a:rPr>
              <a:t>’</a:t>
            </a:r>
            <a:r>
              <a:rPr b="0" lang="en-US" sz="2400" spc="-1" strike="noStrike">
                <a:solidFill>
                  <a:srgbClr val="000000"/>
                </a:solidFill>
                <a:latin typeface="Arial"/>
                <a:ea typeface="Arial"/>
              </a:rPr>
              <a:t>t translate into wins in front a jury.  There is nothing like losing a lot of cases to make you change your personality.  </a:t>
            </a:r>
            <a:endParaRPr b="0" lang="en-US" sz="2400" spc="-1" strike="noStrike">
              <a:solidFill>
                <a:srgbClr val="000000"/>
              </a:solidFill>
              <a:latin typeface="Gill Sans"/>
            </a:endParaRPr>
          </a:p>
          <a:p>
            <a:pPr indent="0">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2400" spc="-1" strike="noStrike">
              <a:solidFill>
                <a:srgbClr val="000000"/>
              </a:solidFill>
              <a:latin typeface="Gill Sans"/>
            </a:endParaRPr>
          </a:p>
          <a:p>
            <a:pPr indent="0">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400" spc="-1" strike="noStrike">
                <a:solidFill>
                  <a:srgbClr val="000000"/>
                </a:solidFill>
                <a:latin typeface="Arial"/>
                <a:ea typeface="Arial"/>
              </a:rPr>
              <a:t>So, what I try to do in jury selection is show juries a little bit of who I am, and I try to show them something that I am not too proud of.  For example, when a client sits down at an initial consultation and tells me that they blew a .12 and they don</a:t>
            </a:r>
            <a:r>
              <a:rPr b="0" lang="ja-JP" sz="2400" spc="-1" strike="noStrike">
                <a:solidFill>
                  <a:srgbClr val="000000"/>
                </a:solidFill>
                <a:latin typeface="Arial"/>
                <a:ea typeface="Arial"/>
              </a:rPr>
              <a:t>’</a:t>
            </a:r>
            <a:r>
              <a:rPr b="0" lang="en-US" sz="2400" spc="-1" strike="noStrike">
                <a:solidFill>
                  <a:srgbClr val="000000"/>
                </a:solidFill>
                <a:latin typeface="Arial"/>
                <a:ea typeface="Arial"/>
              </a:rPr>
              <a:t>t have any medical issues, all I think about is that # and, in my heart-of-hearts, I think they are screwed.  I rush to judgment without knowing anything else about the case.  </a:t>
            </a:r>
            <a:endParaRPr b="0" lang="en-US" sz="2400" spc="-1" strike="noStrike">
              <a:solidFill>
                <a:srgbClr val="000000"/>
              </a:solidFill>
              <a:latin typeface="Gill Sans"/>
            </a:endParaRPr>
          </a:p>
          <a:p>
            <a:pPr indent="0">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2400" spc="-1" strike="noStrike">
              <a:solidFill>
                <a:srgbClr val="000000"/>
              </a:solidFill>
              <a:latin typeface="Gill Sans"/>
            </a:endParaRPr>
          </a:p>
          <a:p>
            <a:pPr indent="0">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2400" spc="-1" strike="noStrike">
              <a:solidFill>
                <a:srgbClr val="000000"/>
              </a:solidFill>
              <a:latin typeface="Gill Sans"/>
            </a:endParaRPr>
          </a:p>
        </p:txBody>
      </p:sp>
    </p:spTree>
  </p:cSld>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p:spTree>
      <p:nvGrpSpPr>
        <p:cNvPr id="1" name=""/>
        <p:cNvGrpSpPr/>
        <p:nvPr/>
      </p:nvGrpSpPr>
      <p:grpSpPr>
        <a:xfrm>
          <a:off x="0" y="0"/>
          <a:ext cx="0" cy="0"/>
          <a:chOff x="0" y="0"/>
          <a:chExt cx="0" cy="0"/>
        </a:xfrm>
      </p:grpSpPr>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
</Relationships>
</file>

<file path=ppt/slideMasters/_rels/slideMaster2.xml.rels><?xml version="1.0" encoding="UTF-8"?>
<Relationships xmlns="http://schemas.openxmlformats.org/package/2006/relationships"><Relationship Id="rId1" Type="http://schemas.openxmlformats.org/officeDocument/2006/relationships/theme" Target="../theme/theme2.xml"/>
</Relationships>
</file>

<file path=ppt/slideMasters/_rels/slideMaster3.xml.rels><?xml version="1.0" encoding="UTF-8"?>
<Relationships xmlns="http://schemas.openxmlformats.org/package/2006/relationships"><Relationship Id="rId1" Type="http://schemas.openxmlformats.org/officeDocument/2006/relationships/theme" Target="../theme/theme3.xml"/>
</Relationships>
</file>

<file path=ppt/slideMasters/_rels/slideMaster4.xml.rels><?xml version="1.0" encoding="UTF-8"?>
<Relationships xmlns="http://schemas.openxmlformats.org/package/2006/relationships"><Relationship Id="rId1" Type="http://schemas.openxmlformats.org/officeDocument/2006/relationships/theme" Target="../theme/theme4.xml"/>
</Relationships>
</file>

<file path=ppt/slideMasters/_rels/slideMaster5.xml.rels><?xml version="1.0" encoding="UTF-8"?>
<Relationships xmlns="http://schemas.openxmlformats.org/package/2006/relationships"><Relationship Id="rId1" Type="http://schemas.openxmlformats.org/officeDocument/2006/relationships/theme" Target="../theme/theme5.xml"/>
</Relationships>
</file>

<file path=ppt/slideMasters/_rels/slideMaster6.xml.rels><?xml version="1.0" encoding="UTF-8"?>
<Relationships xmlns="http://schemas.openxmlformats.org/package/2006/relationships"><Relationship Id="rId1" Type="http://schemas.openxmlformats.org/officeDocument/2006/relationships/theme" Target="../theme/theme6.xml"/>
</Relationships>
</file>

<file path=ppt/slideMasters/_rels/slideMaster7.xml.rels><?xml version="1.0" encoding="UTF-8"?>
<Relationships xmlns="http://schemas.openxmlformats.org/package/2006/relationships"><Relationship Id="rId1" Type="http://schemas.openxmlformats.org/officeDocument/2006/relationships/theme" Target="../theme/theme7.xml"/>
</Relationships>
</file>

<file path=ppt/slideMasters/_rels/slideMaster8.xml.rels><?xml version="1.0" encoding="UTF-8"?>
<Relationships xmlns="http://schemas.openxmlformats.org/package/2006/relationships"><Relationship Id="rId1" Type="http://schemas.openxmlformats.org/officeDocument/2006/relationships/theme" Target="../theme/theme8.xml"/>
</Relationships>
</file>

<file path=ppt/slideMasters/_rels/slideMaster9.xml.rels><?xml version="1.0" encoding="UTF-8"?>
<Relationships xmlns="http://schemas.openxmlformats.org/package/2006/relationships"><Relationship Id="rId1" Type="http://schemas.openxmlformats.org/officeDocument/2006/relationships/theme" Target="../theme/theme9.xml"/>
</Relationships>
</file>

<file path=ppt/slideMasters/_rels/slideMaster10.xml.rels><?xml version="1.0" encoding="UTF-8"?>
<Relationships xmlns="http://schemas.openxmlformats.org/package/2006/relationships"><Relationship Id="rId1" Type="http://schemas.openxmlformats.org/officeDocument/2006/relationships/theme" Target="../theme/theme10.xml"/>
</Relationships>
</file>

<file path=ppt/slideMasters/_rels/slideMaster11.xml.rels><?xml version="1.0" encoding="UTF-8"?>
<Relationships xmlns="http://schemas.openxmlformats.org/package/2006/relationships"><Relationship Id="rId1" Type="http://schemas.openxmlformats.org/officeDocument/2006/relationships/theme" Target="../theme/theme11.xml"/>
</Relationships>
</file>

<file path=ppt/slideMasters/_rels/slideMaster12.xml.rels><?xml version="1.0" encoding="UTF-8"?>
<Relationships xmlns="http://schemas.openxmlformats.org/package/2006/relationships"><Relationship Id="rId1" Type="http://schemas.openxmlformats.org/officeDocument/2006/relationships/theme" Target="../theme/theme12.xml"/>
</Relationships>
</file>

<file path=ppt/slideMasters/_rels/slideMaster13.xml.rels><?xml version="1.0" encoding="UTF-8"?>
<Relationships xmlns="http://schemas.openxmlformats.org/package/2006/relationships"><Relationship Id="rId1" Type="http://schemas.openxmlformats.org/officeDocument/2006/relationships/theme" Target="../theme/theme13.xml"/>
</Relationships>
</file>

<file path=ppt/slideMasters/_rels/slideMaster14.xml.rels><?xml version="1.0" encoding="UTF-8"?>
<Relationships xmlns="http://schemas.openxmlformats.org/package/2006/relationships"><Relationship Id="rId1" Type="http://schemas.openxmlformats.org/officeDocument/2006/relationships/theme" Target="../theme/theme14.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0" name="PlaceHolder 1"/>
          <p:cNvSpPr>
            <a:spLocks noGrp="1"/>
          </p:cNvSpPr>
          <p:nvPr>
            <p:ph type="body"/>
          </p:nvPr>
        </p:nvSpPr>
        <p:spPr>
          <a:xfrm>
            <a:off x="1269720" y="5028840"/>
            <a:ext cx="10464840" cy="4724280"/>
          </a:xfrm>
          <a:prstGeom prst="rect">
            <a:avLst/>
          </a:prstGeom>
          <a:noFill/>
          <a:ln w="0">
            <a:noFill/>
          </a:ln>
        </p:spPr>
        <p:txBody>
          <a:bodyPr lIns="50760" rIns="50760" tIns="50760" bIns="50760" anchor="t">
            <a:normAutofit/>
          </a:bodyPr>
          <a:p>
            <a:pPr marL="343080" indent="-343080" algn="ct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800" spc="-1" strike="noStrike">
                <a:solidFill>
                  <a:srgbClr val="000000"/>
                </a:solidFill>
                <a:latin typeface="Gill Sans"/>
              </a:rPr>
              <a:t>Click to edit the outline text format</a:t>
            </a:r>
            <a:endParaRPr b="0" lang="en-US" sz="2800" spc="-1" strike="noStrike">
              <a:solidFill>
                <a:srgbClr val="000000"/>
              </a:solidFill>
              <a:latin typeface="Gill Sans"/>
            </a:endParaRPr>
          </a:p>
          <a:p>
            <a:pPr lvl="1" marL="343080" indent="-343080" algn="ctr">
              <a:buClr>
                <a:srgbClr val="000000"/>
              </a:buClr>
              <a:buFont typeface="Gill Sans"/>
              <a:buChar cha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800" spc="-1" strike="noStrike">
                <a:solidFill>
                  <a:srgbClr val="000000"/>
                </a:solidFill>
                <a:latin typeface="Gill Sans"/>
              </a:rPr>
              <a:t>Second Outline Level</a:t>
            </a:r>
            <a:endParaRPr b="0" lang="en-US" sz="2800" spc="-1" strike="noStrike">
              <a:solidFill>
                <a:srgbClr val="000000"/>
              </a:solidFill>
              <a:latin typeface="Gill Sans"/>
            </a:endParaRPr>
          </a:p>
          <a:p>
            <a:pPr lvl="2" marL="343080" indent="-343080" algn="ctr">
              <a:buClr>
                <a:srgbClr val="000000"/>
              </a:buClr>
              <a:buFont typeface="Gill Sans"/>
              <a:buChar cha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800" spc="-1" strike="noStrike">
                <a:solidFill>
                  <a:srgbClr val="000000"/>
                </a:solidFill>
                <a:latin typeface="Gill Sans"/>
              </a:rPr>
              <a:t>Third Outline Level</a:t>
            </a:r>
            <a:endParaRPr b="0" lang="en-US" sz="2800" spc="-1" strike="noStrike">
              <a:solidFill>
                <a:srgbClr val="000000"/>
              </a:solidFill>
              <a:latin typeface="Gill Sans"/>
            </a:endParaRPr>
          </a:p>
          <a:p>
            <a:pPr lvl="3" marL="343080" indent="-343080" algn="ctr">
              <a:buClr>
                <a:srgbClr val="000000"/>
              </a:buClr>
              <a:buFont typeface="Gill Sans"/>
              <a:buChar cha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800" spc="-1" strike="noStrike">
                <a:solidFill>
                  <a:srgbClr val="000000"/>
                </a:solidFill>
                <a:latin typeface="Gill Sans"/>
              </a:rPr>
              <a:t>Fourth Outline Level</a:t>
            </a:r>
            <a:endParaRPr b="0" lang="en-US" sz="2800" spc="-1" strike="noStrike">
              <a:solidFill>
                <a:srgbClr val="000000"/>
              </a:solidFill>
              <a:latin typeface="Gill Sans"/>
            </a:endParaRPr>
          </a:p>
          <a:p>
            <a:pPr lvl="4" marL="343080" indent="-343080" algn="ctr">
              <a:buClr>
                <a:srgbClr val="000000"/>
              </a:buClr>
              <a:buFont typeface="Gill Sans"/>
              <a:buChar cha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800" spc="-1" strike="noStrike">
                <a:solidFill>
                  <a:srgbClr val="000000"/>
                </a:solidFill>
                <a:latin typeface="Gill Sans"/>
              </a:rPr>
              <a:t>Fifth Outline Level</a:t>
            </a:r>
            <a:endParaRPr b="0" lang="en-US" sz="2800" spc="-1" strike="noStrike">
              <a:solidFill>
                <a:srgbClr val="000000"/>
              </a:solidFill>
              <a:latin typeface="Gill Sans"/>
            </a:endParaRPr>
          </a:p>
          <a:p>
            <a:pPr lvl="5" marL="343080" indent="-343080" algn="ctr">
              <a:buClr>
                <a:srgbClr val="000000"/>
              </a:buClr>
              <a:buFont typeface="Gill Sans"/>
              <a:buChar cha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800" spc="-1" strike="noStrike">
                <a:solidFill>
                  <a:srgbClr val="000000"/>
                </a:solidFill>
                <a:latin typeface="Gill Sans"/>
              </a:rPr>
              <a:t>Sixth Outline Level</a:t>
            </a:r>
            <a:endParaRPr b="0" lang="en-US" sz="2800" spc="-1" strike="noStrike">
              <a:solidFill>
                <a:srgbClr val="000000"/>
              </a:solidFill>
              <a:latin typeface="Gill Sans"/>
            </a:endParaRPr>
          </a:p>
          <a:p>
            <a:pPr lvl="6" marL="343080" indent="-343080" algn="ctr">
              <a:buClr>
                <a:srgbClr val="000000"/>
              </a:buClr>
              <a:buFont typeface="Gill Sans"/>
              <a:buChar cha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800" spc="-1" strike="noStrike">
                <a:solidFill>
                  <a:srgbClr val="000000"/>
                </a:solidFill>
                <a:latin typeface="Gill Sans"/>
              </a:rPr>
              <a:t>Seventh Outline Level</a:t>
            </a:r>
            <a:endParaRPr b="0" lang="en-US" sz="2800" spc="-1" strike="noStrike">
              <a:solidFill>
                <a:srgbClr val="000000"/>
              </a:solidFill>
              <a:latin typeface="Gill Sans"/>
            </a:endParaRPr>
          </a:p>
        </p:txBody>
      </p:sp>
      <p:sp>
        <p:nvSpPr>
          <p:cNvPr id="1" name="PlaceHolder 2"/>
          <p:cNvSpPr>
            <a:spLocks noGrp="1"/>
          </p:cNvSpPr>
          <p:nvPr>
            <p:ph type="title"/>
          </p:nvPr>
        </p:nvSpPr>
        <p:spPr>
          <a:xfrm>
            <a:off x="1269720" y="0"/>
            <a:ext cx="10464840" cy="4152960"/>
          </a:xfrm>
          <a:prstGeom prst="rect">
            <a:avLst/>
          </a:prstGeom>
          <a:noFill/>
          <a:ln w="0">
            <a:noFill/>
          </a:ln>
        </p:spPr>
        <p:txBody>
          <a:bodyPr lIns="50760" rIns="50760" tIns="50760" bIns="50760" anchor="b">
            <a:noAutofit/>
          </a:bodyPr>
          <a:p>
            <a:pPr indent="0" algn="ct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4800" spc="-1" strike="noStrike">
                <a:solidFill>
                  <a:srgbClr val="000000"/>
                </a:solidFill>
                <a:latin typeface="Gill Sans"/>
              </a:rPr>
              <a:t>Click to edit the title text format</a:t>
            </a:r>
            <a:endParaRPr b="0" lang="en-US" sz="4800" spc="-1" strike="noStrike">
              <a:solidFill>
                <a:srgbClr val="000000"/>
              </a:solidFill>
              <a:latin typeface="Gill Sans"/>
            </a:endParaRPr>
          </a:p>
        </p:txBody>
      </p:sp>
    </p:spTree>
  </p:cSld>
  <p:clrMap bg1="lt1" bg2="lt2" tx1="dk1" tx2="dk2" accent1="accent1" accent2="accent2" accent3="accent3" accent4="accent4" accent5="accent5" accent6="accent6" hlink="hlink" folHlink="folHlink"/>
  <p:sldLayoutIdLst>
    <p:sldLayoutId id="2147483649" r:id="rId2"/>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2" name="PlaceHolder 1"/>
          <p:cNvSpPr>
            <a:spLocks noGrp="1"/>
          </p:cNvSpPr>
          <p:nvPr>
            <p:ph type="title"/>
          </p:nvPr>
        </p:nvSpPr>
        <p:spPr>
          <a:xfrm>
            <a:off x="1269720" y="239760"/>
            <a:ext cx="10464840" cy="2465280"/>
          </a:xfrm>
          <a:prstGeom prst="rect">
            <a:avLst/>
          </a:prstGeom>
          <a:noFill/>
          <a:ln w="0">
            <a:noFill/>
          </a:ln>
        </p:spPr>
        <p:txBody>
          <a:bodyPr lIns="50760" rIns="50760" tIns="50760" bIns="50760" anchor="ctr">
            <a:noAutofit/>
          </a:bodyPr>
          <a:p>
            <a:pPr indent="0" algn="ct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8400" spc="-1" strike="noStrike">
                <a:solidFill>
                  <a:srgbClr val="000000"/>
                </a:solidFill>
                <a:latin typeface="Gill Sans"/>
              </a:rPr>
              <a:t>Click to edit the title text format</a:t>
            </a:r>
            <a:endParaRPr b="0" lang="en-US" sz="8400" spc="-1" strike="noStrike">
              <a:solidFill>
                <a:srgbClr val="000000"/>
              </a:solidFill>
              <a:latin typeface="Gill Sans"/>
            </a:endParaRPr>
          </a:p>
        </p:txBody>
      </p:sp>
      <p:sp>
        <p:nvSpPr>
          <p:cNvPr id="3" name="PlaceHolder 2"/>
          <p:cNvSpPr>
            <a:spLocks noGrp="1"/>
          </p:cNvSpPr>
          <p:nvPr>
            <p:ph type="body"/>
          </p:nvPr>
        </p:nvSpPr>
        <p:spPr>
          <a:xfrm>
            <a:off x="1269720" y="2705040"/>
            <a:ext cx="10464840" cy="5840640"/>
          </a:xfrm>
          <a:prstGeom prst="rect">
            <a:avLst/>
          </a:prstGeom>
          <a:noFill/>
          <a:ln w="0">
            <a:noFill/>
          </a:ln>
        </p:spPr>
        <p:txBody>
          <a:bodyPr lIns="50760" rIns="50760" tIns="50760" bIns="50760" anchor="ctr">
            <a:normAutofit fontScale="85695"/>
          </a:bodyPr>
          <a:p>
            <a:pPr marL="736560" indent="-571320">
              <a:spcBef>
                <a:spcPts val="2401"/>
              </a:spcBef>
              <a:buClr>
                <a:srgbClr val="000000"/>
              </a:buClr>
              <a:buSzPct val="171000"/>
              <a:buFont typeface="Gill Sans"/>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4200" spc="-1" strike="noStrike">
                <a:solidFill>
                  <a:srgbClr val="000000"/>
                </a:solidFill>
                <a:latin typeface="Gill Sans"/>
              </a:rPr>
              <a:t>Click to edit the outline text format</a:t>
            </a:r>
            <a:endParaRPr b="0" lang="en-US" sz="4200" spc="-1" strike="noStrike">
              <a:solidFill>
                <a:srgbClr val="000000"/>
              </a:solidFill>
              <a:latin typeface="Gill Sans"/>
            </a:endParaRPr>
          </a:p>
          <a:p>
            <a:pPr lvl="1" marL="1181160" indent="-571680">
              <a:spcBef>
                <a:spcPts val="2401"/>
              </a:spcBef>
              <a:buClr>
                <a:srgbClr val="000000"/>
              </a:buClr>
              <a:buSzPct val="171000"/>
              <a:buFont typeface="Gill Sans"/>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4200" spc="-1" strike="noStrike">
                <a:solidFill>
                  <a:srgbClr val="000000"/>
                </a:solidFill>
                <a:latin typeface="Gill Sans"/>
              </a:rPr>
              <a:t>Second Outline Level</a:t>
            </a:r>
            <a:endParaRPr b="0" lang="en-US" sz="4200" spc="-1" strike="noStrike">
              <a:solidFill>
                <a:srgbClr val="000000"/>
              </a:solidFill>
              <a:latin typeface="Gill Sans"/>
            </a:endParaRPr>
          </a:p>
          <a:p>
            <a:pPr lvl="2" marL="1625760" indent="-571680">
              <a:spcBef>
                <a:spcPts val="2401"/>
              </a:spcBef>
              <a:buClr>
                <a:srgbClr val="000000"/>
              </a:buClr>
              <a:buSzPct val="171000"/>
              <a:buFont typeface="Gill Sans"/>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4200" spc="-1" strike="noStrike">
                <a:solidFill>
                  <a:srgbClr val="000000"/>
                </a:solidFill>
                <a:latin typeface="Gill Sans"/>
              </a:rPr>
              <a:t>Third Outline Level</a:t>
            </a:r>
            <a:endParaRPr b="0" lang="en-US" sz="4200" spc="-1" strike="noStrike">
              <a:solidFill>
                <a:srgbClr val="000000"/>
              </a:solidFill>
              <a:latin typeface="Gill Sans"/>
            </a:endParaRPr>
          </a:p>
          <a:p>
            <a:pPr lvl="3" marL="2070000" indent="-571320">
              <a:spcBef>
                <a:spcPts val="2401"/>
              </a:spcBef>
              <a:buClr>
                <a:srgbClr val="000000"/>
              </a:buClr>
              <a:buSzPct val="171000"/>
              <a:buFont typeface="Gill Sans"/>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4200" spc="-1" strike="noStrike">
                <a:solidFill>
                  <a:srgbClr val="000000"/>
                </a:solidFill>
                <a:latin typeface="Gill Sans"/>
              </a:rPr>
              <a:t>Fourth Outline Level</a:t>
            </a:r>
            <a:endParaRPr b="0" lang="en-US" sz="4200" spc="-1" strike="noStrike">
              <a:solidFill>
                <a:srgbClr val="000000"/>
              </a:solidFill>
              <a:latin typeface="Gill Sans"/>
            </a:endParaRPr>
          </a:p>
          <a:p>
            <a:pPr lvl="4" marL="2514600" indent="-571320">
              <a:spcBef>
                <a:spcPts val="2401"/>
              </a:spcBef>
              <a:buClr>
                <a:srgbClr val="000000"/>
              </a:buClr>
              <a:buSzPct val="171000"/>
              <a:buFont typeface="Gill Sans"/>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4200" spc="-1" strike="noStrike">
                <a:solidFill>
                  <a:srgbClr val="000000"/>
                </a:solidFill>
                <a:latin typeface="Gill Sans"/>
              </a:rPr>
              <a:t>Fifth Outline Level</a:t>
            </a:r>
            <a:endParaRPr b="0" lang="en-US" sz="4200" spc="-1" strike="noStrike">
              <a:solidFill>
                <a:srgbClr val="000000"/>
              </a:solidFill>
              <a:latin typeface="Gill Sans"/>
            </a:endParaRPr>
          </a:p>
          <a:p>
            <a:pPr lvl="5" marL="2514600" indent="-571320">
              <a:spcBef>
                <a:spcPts val="2401"/>
              </a:spcBef>
              <a:buClr>
                <a:srgbClr val="000000"/>
              </a:buClr>
              <a:buSzPct val="171000"/>
              <a:buFont typeface="Gill Sans"/>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4200" spc="-1" strike="noStrike">
                <a:solidFill>
                  <a:srgbClr val="000000"/>
                </a:solidFill>
                <a:latin typeface="Gill Sans"/>
              </a:rPr>
              <a:t>Sixth Outline Level</a:t>
            </a:r>
            <a:endParaRPr b="0" lang="en-US" sz="4200" spc="-1" strike="noStrike">
              <a:solidFill>
                <a:srgbClr val="000000"/>
              </a:solidFill>
              <a:latin typeface="Gill Sans"/>
            </a:endParaRPr>
          </a:p>
          <a:p>
            <a:pPr lvl="6" marL="2514600" indent="-571320">
              <a:spcBef>
                <a:spcPts val="2401"/>
              </a:spcBef>
              <a:buClr>
                <a:srgbClr val="000000"/>
              </a:buClr>
              <a:buSzPct val="171000"/>
              <a:buFont typeface="Gill Sans"/>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4200" spc="-1" strike="noStrike">
                <a:solidFill>
                  <a:srgbClr val="000000"/>
                </a:solidFill>
                <a:latin typeface="Gill Sans"/>
              </a:rPr>
              <a:t>Seventh Outline Level</a:t>
            </a:r>
            <a:endParaRPr b="0" lang="en-US" sz="4200" spc="-1" strike="noStrike">
              <a:solidFill>
                <a:srgbClr val="000000"/>
              </a:solidFill>
              <a:latin typeface="Gill Sans"/>
            </a:endParaRPr>
          </a:p>
        </p:txBody>
      </p:sp>
    </p:spTree>
  </p:cSld>
  <p:clrMap bg1="lt1" bg2="lt2" tx1="dk1" tx2="dk2" accent1="accent1" accent2="accent2" accent3="accent3" accent4="accent4" accent5="accent5" accent6="accent6" hlink="hlink" folHlink="folHlink"/>
  <p:sldLayoutIdLst/>
</p:sldMaster>
</file>

<file path=ppt/slideMasters/slideMaster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4" name="PlaceHolder 1"/>
          <p:cNvSpPr>
            <a:spLocks noGrp="1"/>
          </p:cNvSpPr>
          <p:nvPr>
            <p:ph type="title"/>
          </p:nvPr>
        </p:nvSpPr>
        <p:spPr>
          <a:xfrm>
            <a:off x="1269720" y="2971440"/>
            <a:ext cx="10464840" cy="3809880"/>
          </a:xfrm>
          <a:prstGeom prst="rect">
            <a:avLst/>
          </a:prstGeom>
          <a:noFill/>
          <a:ln w="0">
            <a:noFill/>
          </a:ln>
        </p:spPr>
        <p:txBody>
          <a:bodyPr lIns="50760" rIns="50760" tIns="50760" bIns="50760" anchor="ctr">
            <a:noAutofit/>
          </a:bodyPr>
          <a:p>
            <a:pPr indent="0" algn="ct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8400" spc="-1" strike="noStrike">
                <a:solidFill>
                  <a:srgbClr val="000000"/>
                </a:solidFill>
                <a:latin typeface="Gill Sans"/>
              </a:rPr>
              <a:t>Click to edit the title text format</a:t>
            </a:r>
            <a:endParaRPr b="0" lang="en-US" sz="8400" spc="-1" strike="noStrike">
              <a:solidFill>
                <a:srgbClr val="000000"/>
              </a:solidFill>
              <a:latin typeface="Gill Sans"/>
            </a:endParaRPr>
          </a:p>
        </p:txBody>
      </p:sp>
    </p:spTree>
  </p:cSld>
  <p:clrMap bg1="lt1" bg2="lt2" tx1="dk1" tx2="dk2" accent1="accent1" accent2="accent2" accent3="accent3" accent4="accent4" accent5="accent5" accent6="accent6" hlink="hlink" folHlink="folHlink"/>
  <p:sldLayoutIdLst/>
</p:sldMaster>
</file>

<file path=ppt/slideMasters/slideMaster4.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5" name="PlaceHolder 1"/>
          <p:cNvSpPr>
            <a:spLocks noGrp="1"/>
          </p:cNvSpPr>
          <p:nvPr>
            <p:ph type="body"/>
          </p:nvPr>
        </p:nvSpPr>
        <p:spPr>
          <a:xfrm>
            <a:off x="1269720" y="1270080"/>
            <a:ext cx="10464840" cy="7213680"/>
          </a:xfrm>
          <a:prstGeom prst="rect">
            <a:avLst/>
          </a:prstGeom>
          <a:noFill/>
          <a:ln w="0">
            <a:noFill/>
          </a:ln>
        </p:spPr>
        <p:txBody>
          <a:bodyPr lIns="50760" rIns="50760" tIns="50760" bIns="50760" anchor="ctr">
            <a:normAutofit fontScale="76411"/>
          </a:bodyPr>
          <a:p>
            <a:pPr marL="736560" indent="-571320">
              <a:spcBef>
                <a:spcPts val="4799"/>
              </a:spcBef>
              <a:buClr>
                <a:srgbClr val="000000"/>
              </a:buClr>
              <a:buSzPct val="171000"/>
              <a:buFont typeface="Gill Sans"/>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4200" spc="-1" strike="noStrike">
                <a:solidFill>
                  <a:srgbClr val="000000"/>
                </a:solidFill>
                <a:latin typeface="Gill Sans"/>
              </a:rPr>
              <a:t>Click to edit the outline text format</a:t>
            </a:r>
            <a:endParaRPr b="0" lang="en-US" sz="4200" spc="-1" strike="noStrike">
              <a:solidFill>
                <a:srgbClr val="000000"/>
              </a:solidFill>
              <a:latin typeface="Gill Sans"/>
            </a:endParaRPr>
          </a:p>
          <a:p>
            <a:pPr lvl="1" marL="1181160" indent="-571680">
              <a:spcBef>
                <a:spcPts val="4799"/>
              </a:spcBef>
              <a:buClr>
                <a:srgbClr val="000000"/>
              </a:buClr>
              <a:buSzPct val="171000"/>
              <a:buFont typeface="Gill Sans"/>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4200" spc="-1" strike="noStrike">
                <a:solidFill>
                  <a:srgbClr val="000000"/>
                </a:solidFill>
                <a:latin typeface="Gill Sans"/>
              </a:rPr>
              <a:t>Second Outline Level</a:t>
            </a:r>
            <a:endParaRPr b="0" lang="en-US" sz="4200" spc="-1" strike="noStrike">
              <a:solidFill>
                <a:srgbClr val="000000"/>
              </a:solidFill>
              <a:latin typeface="Gill Sans"/>
            </a:endParaRPr>
          </a:p>
          <a:p>
            <a:pPr lvl="2" marL="1625760" indent="-571680">
              <a:spcBef>
                <a:spcPts val="4799"/>
              </a:spcBef>
              <a:buClr>
                <a:srgbClr val="000000"/>
              </a:buClr>
              <a:buSzPct val="171000"/>
              <a:buFont typeface="Gill Sans"/>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4200" spc="-1" strike="noStrike">
                <a:solidFill>
                  <a:srgbClr val="000000"/>
                </a:solidFill>
                <a:latin typeface="Gill Sans"/>
              </a:rPr>
              <a:t>Third Outline Level</a:t>
            </a:r>
            <a:endParaRPr b="0" lang="en-US" sz="4200" spc="-1" strike="noStrike">
              <a:solidFill>
                <a:srgbClr val="000000"/>
              </a:solidFill>
              <a:latin typeface="Gill Sans"/>
            </a:endParaRPr>
          </a:p>
          <a:p>
            <a:pPr lvl="3" marL="2070000" indent="-571320">
              <a:spcBef>
                <a:spcPts val="4799"/>
              </a:spcBef>
              <a:buClr>
                <a:srgbClr val="000000"/>
              </a:buClr>
              <a:buSzPct val="171000"/>
              <a:buFont typeface="Gill Sans"/>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4200" spc="-1" strike="noStrike">
                <a:solidFill>
                  <a:srgbClr val="000000"/>
                </a:solidFill>
                <a:latin typeface="Gill Sans"/>
              </a:rPr>
              <a:t>Fourth Outline Level</a:t>
            </a:r>
            <a:endParaRPr b="0" lang="en-US" sz="4200" spc="-1" strike="noStrike">
              <a:solidFill>
                <a:srgbClr val="000000"/>
              </a:solidFill>
              <a:latin typeface="Gill Sans"/>
            </a:endParaRPr>
          </a:p>
          <a:p>
            <a:pPr lvl="4" marL="2514600" indent="-571320">
              <a:spcBef>
                <a:spcPts val="4799"/>
              </a:spcBef>
              <a:buClr>
                <a:srgbClr val="000000"/>
              </a:buClr>
              <a:buSzPct val="171000"/>
              <a:buFont typeface="Gill Sans"/>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4200" spc="-1" strike="noStrike">
                <a:solidFill>
                  <a:srgbClr val="000000"/>
                </a:solidFill>
                <a:latin typeface="Gill Sans"/>
              </a:rPr>
              <a:t>Fifth Outline Level</a:t>
            </a:r>
            <a:endParaRPr b="0" lang="en-US" sz="4200" spc="-1" strike="noStrike">
              <a:solidFill>
                <a:srgbClr val="000000"/>
              </a:solidFill>
              <a:latin typeface="Gill Sans"/>
            </a:endParaRPr>
          </a:p>
          <a:p>
            <a:pPr lvl="5" marL="2514600" indent="-571320">
              <a:spcBef>
                <a:spcPts val="4799"/>
              </a:spcBef>
              <a:buClr>
                <a:srgbClr val="000000"/>
              </a:buClr>
              <a:buSzPct val="171000"/>
              <a:buFont typeface="Gill Sans"/>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4200" spc="-1" strike="noStrike">
                <a:solidFill>
                  <a:srgbClr val="000000"/>
                </a:solidFill>
                <a:latin typeface="Gill Sans"/>
              </a:rPr>
              <a:t>Sixth Outline Level</a:t>
            </a:r>
            <a:endParaRPr b="0" lang="en-US" sz="4200" spc="-1" strike="noStrike">
              <a:solidFill>
                <a:srgbClr val="000000"/>
              </a:solidFill>
              <a:latin typeface="Gill Sans"/>
            </a:endParaRPr>
          </a:p>
          <a:p>
            <a:pPr lvl="6" marL="2514600" indent="-571320">
              <a:spcBef>
                <a:spcPts val="4799"/>
              </a:spcBef>
              <a:buClr>
                <a:srgbClr val="000000"/>
              </a:buClr>
              <a:buSzPct val="171000"/>
              <a:buFont typeface="Gill Sans"/>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4200" spc="-1" strike="noStrike">
                <a:solidFill>
                  <a:srgbClr val="000000"/>
                </a:solidFill>
                <a:latin typeface="Gill Sans"/>
              </a:rPr>
              <a:t>Seventh Outline Level</a:t>
            </a:r>
            <a:endParaRPr b="0" lang="en-US" sz="4200" spc="-1" strike="noStrike">
              <a:solidFill>
                <a:srgbClr val="000000"/>
              </a:solidFill>
              <a:latin typeface="Gill Sans"/>
            </a:endParaRPr>
          </a:p>
        </p:txBody>
      </p:sp>
    </p:spTree>
  </p:cSld>
  <p:clrMap bg1="lt1" bg2="lt2" tx1="dk1" tx2="dk2" accent1="accent1" accent2="accent2" accent3="accent3" accent4="accent4" accent5="accent5" accent6="accent6" hlink="hlink" folHlink="folHlink"/>
  <p:sldLayoutIdLst/>
</p:sldMaster>
</file>

<file path=ppt/slideMasters/slideMaster5.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6" name="PlaceHolder 1"/>
          <p:cNvSpPr>
            <a:spLocks noGrp="1"/>
          </p:cNvSpPr>
          <p:nvPr>
            <p:ph type="title"/>
          </p:nvPr>
        </p:nvSpPr>
        <p:spPr>
          <a:xfrm>
            <a:off x="1269720" y="7365600"/>
            <a:ext cx="10464840" cy="1701720"/>
          </a:xfrm>
          <a:prstGeom prst="rect">
            <a:avLst/>
          </a:prstGeom>
          <a:noFill/>
          <a:ln w="0">
            <a:noFill/>
          </a:ln>
        </p:spPr>
        <p:txBody>
          <a:bodyPr lIns="50760" rIns="50760" tIns="50760" bIns="50760" anchor="ctr">
            <a:noAutofit/>
          </a:bodyPr>
          <a:p>
            <a:pPr indent="0" algn="ct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8400" spc="-1" strike="noStrike">
                <a:solidFill>
                  <a:srgbClr val="000000"/>
                </a:solidFill>
                <a:latin typeface="Gill Sans"/>
              </a:rPr>
              <a:t>Click to edit the title text format</a:t>
            </a:r>
            <a:endParaRPr b="0" lang="en-US" sz="8400" spc="-1" strike="noStrike">
              <a:solidFill>
                <a:srgbClr val="000000"/>
              </a:solidFill>
              <a:latin typeface="Gill Sans"/>
            </a:endParaRPr>
          </a:p>
        </p:txBody>
      </p:sp>
    </p:spTree>
  </p:cSld>
  <p:clrMap bg1="lt1" bg2="lt2" tx1="dk1" tx2="dk2" accent1="accent1" accent2="accent2" accent3="accent3" accent4="accent4" accent5="accent5" accent6="accent6" hlink="hlink" folHlink="folHlink"/>
  <p:sldLayoutIdLst/>
</p:sldMaster>
</file>

<file path=ppt/slideMasters/slideMaster6.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7" name="PlaceHolder 1"/>
          <p:cNvSpPr>
            <a:spLocks noGrp="1"/>
          </p:cNvSpPr>
          <p:nvPr>
            <p:ph type="title"/>
          </p:nvPr>
        </p:nvSpPr>
        <p:spPr>
          <a:xfrm>
            <a:off x="1269720" y="7365600"/>
            <a:ext cx="10464840" cy="1701720"/>
          </a:xfrm>
          <a:prstGeom prst="rect">
            <a:avLst/>
          </a:prstGeom>
          <a:noFill/>
          <a:ln w="0">
            <a:noFill/>
          </a:ln>
        </p:spPr>
        <p:txBody>
          <a:bodyPr lIns="50760" rIns="50760" tIns="50760" bIns="50760" anchor="ctr">
            <a:noAutofit/>
          </a:bodyPr>
          <a:p>
            <a:pPr indent="0" algn="ct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8400" spc="-1" strike="noStrike">
                <a:solidFill>
                  <a:srgbClr val="000000"/>
                </a:solidFill>
                <a:latin typeface="Gill Sans"/>
              </a:rPr>
              <a:t>Click to edit the title text format</a:t>
            </a:r>
            <a:endParaRPr b="0" lang="en-US" sz="8400" spc="-1" strike="noStrike">
              <a:solidFill>
                <a:srgbClr val="000000"/>
              </a:solidFill>
              <a:latin typeface="Gill Sans"/>
            </a:endParaRPr>
          </a:p>
        </p:txBody>
      </p:sp>
    </p:spTree>
  </p:cSld>
  <p:clrMap bg1="lt1" bg2="lt2" tx1="dk1" tx2="dk2" accent1="accent1" accent2="accent2" accent3="accent3" accent4="accent4" accent5="accent5" accent6="accent6" hlink="hlink" folHlink="folHlink"/>
  <p:sldLayoutIdLst/>
</p:sldMaster>
</file>

<file path=ppt/slideMasters/slideMaster7.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8" name="PlaceHolder 1"/>
          <p:cNvSpPr>
            <a:spLocks noGrp="1"/>
          </p:cNvSpPr>
          <p:nvPr>
            <p:ph type="body"/>
          </p:nvPr>
        </p:nvSpPr>
        <p:spPr>
          <a:xfrm>
            <a:off x="635040" y="4787640"/>
            <a:ext cx="5867280" cy="4965480"/>
          </a:xfrm>
          <a:prstGeom prst="rect">
            <a:avLst/>
          </a:prstGeom>
          <a:noFill/>
          <a:ln w="0">
            <a:noFill/>
          </a:ln>
        </p:spPr>
        <p:txBody>
          <a:bodyPr lIns="50760" rIns="50760" tIns="50760" bIns="50760" anchor="t">
            <a:normAutofit fontScale="93269"/>
          </a:bodyPr>
          <a:p>
            <a:pPr marL="343080" indent="-343080" algn="ct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3400" spc="-1" strike="noStrike">
                <a:solidFill>
                  <a:srgbClr val="000000"/>
                </a:solidFill>
                <a:latin typeface="Gill Sans"/>
              </a:rPr>
              <a:t>Click to edit the outline text format</a:t>
            </a:r>
            <a:endParaRPr b="0" lang="en-US" sz="3400" spc="-1" strike="noStrike">
              <a:solidFill>
                <a:srgbClr val="000000"/>
              </a:solidFill>
              <a:latin typeface="Gill Sans"/>
            </a:endParaRPr>
          </a:p>
          <a:p>
            <a:pPr lvl="1" marL="343080" indent="-343080" algn="ctr">
              <a:buClr>
                <a:srgbClr val="000000"/>
              </a:buClr>
              <a:buFont typeface="Gill Sans"/>
              <a:buChar cha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3400" spc="-1" strike="noStrike">
                <a:solidFill>
                  <a:srgbClr val="000000"/>
                </a:solidFill>
                <a:latin typeface="Gill Sans"/>
              </a:rPr>
              <a:t>Second Outline Level</a:t>
            </a:r>
            <a:endParaRPr b="0" lang="en-US" sz="3400" spc="-1" strike="noStrike">
              <a:solidFill>
                <a:srgbClr val="000000"/>
              </a:solidFill>
              <a:latin typeface="Gill Sans"/>
            </a:endParaRPr>
          </a:p>
          <a:p>
            <a:pPr lvl="2" marL="343080" indent="-343080" algn="ctr">
              <a:buClr>
                <a:srgbClr val="000000"/>
              </a:buClr>
              <a:buFont typeface="Gill Sans"/>
              <a:buChar cha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3400" spc="-1" strike="noStrike">
                <a:solidFill>
                  <a:srgbClr val="000000"/>
                </a:solidFill>
                <a:latin typeface="Gill Sans"/>
              </a:rPr>
              <a:t>Third Outline Level</a:t>
            </a:r>
            <a:endParaRPr b="0" lang="en-US" sz="3400" spc="-1" strike="noStrike">
              <a:solidFill>
                <a:srgbClr val="000000"/>
              </a:solidFill>
              <a:latin typeface="Gill Sans"/>
            </a:endParaRPr>
          </a:p>
          <a:p>
            <a:pPr lvl="3" marL="343080" indent="-343080" algn="ctr">
              <a:buClr>
                <a:srgbClr val="000000"/>
              </a:buClr>
              <a:buFont typeface="Gill Sans"/>
              <a:buChar cha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3400" spc="-1" strike="noStrike">
                <a:solidFill>
                  <a:srgbClr val="000000"/>
                </a:solidFill>
                <a:latin typeface="Gill Sans"/>
              </a:rPr>
              <a:t>Fourth Outline Level</a:t>
            </a:r>
            <a:endParaRPr b="0" lang="en-US" sz="3400" spc="-1" strike="noStrike">
              <a:solidFill>
                <a:srgbClr val="000000"/>
              </a:solidFill>
              <a:latin typeface="Gill Sans"/>
            </a:endParaRPr>
          </a:p>
          <a:p>
            <a:pPr lvl="4" marL="343080" indent="-343080" algn="ctr">
              <a:buClr>
                <a:srgbClr val="000000"/>
              </a:buClr>
              <a:buFont typeface="Gill Sans"/>
              <a:buChar cha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3400" spc="-1" strike="noStrike">
                <a:solidFill>
                  <a:srgbClr val="000000"/>
                </a:solidFill>
                <a:latin typeface="Gill Sans"/>
              </a:rPr>
              <a:t>Fifth Outline Level</a:t>
            </a:r>
            <a:endParaRPr b="0" lang="en-US" sz="3400" spc="-1" strike="noStrike">
              <a:solidFill>
                <a:srgbClr val="000000"/>
              </a:solidFill>
              <a:latin typeface="Gill Sans"/>
            </a:endParaRPr>
          </a:p>
          <a:p>
            <a:pPr lvl="5" marL="343080" indent="-343080" algn="ctr">
              <a:buClr>
                <a:srgbClr val="000000"/>
              </a:buClr>
              <a:buFont typeface="Gill Sans"/>
              <a:buChar cha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3400" spc="-1" strike="noStrike">
                <a:solidFill>
                  <a:srgbClr val="000000"/>
                </a:solidFill>
                <a:latin typeface="Gill Sans"/>
              </a:rPr>
              <a:t>Sixth Outline Level</a:t>
            </a:r>
            <a:endParaRPr b="0" lang="en-US" sz="3400" spc="-1" strike="noStrike">
              <a:solidFill>
                <a:srgbClr val="000000"/>
              </a:solidFill>
              <a:latin typeface="Gill Sans"/>
            </a:endParaRPr>
          </a:p>
          <a:p>
            <a:pPr lvl="6" marL="343080" indent="-343080" algn="ctr">
              <a:buClr>
                <a:srgbClr val="000000"/>
              </a:buClr>
              <a:buFont typeface="Gill Sans"/>
              <a:buChar cha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3400" spc="-1" strike="noStrike">
                <a:solidFill>
                  <a:srgbClr val="000000"/>
                </a:solidFill>
                <a:latin typeface="Gill Sans"/>
              </a:rPr>
              <a:t>Seventh Outline Level</a:t>
            </a:r>
            <a:endParaRPr b="0" lang="en-US" sz="3400" spc="-1" strike="noStrike">
              <a:solidFill>
                <a:srgbClr val="000000"/>
              </a:solidFill>
              <a:latin typeface="Gill Sans"/>
            </a:endParaRPr>
          </a:p>
        </p:txBody>
      </p:sp>
      <p:sp>
        <p:nvSpPr>
          <p:cNvPr id="9" name="PlaceHolder 2"/>
          <p:cNvSpPr>
            <a:spLocks noGrp="1"/>
          </p:cNvSpPr>
          <p:nvPr>
            <p:ph type="title"/>
          </p:nvPr>
        </p:nvSpPr>
        <p:spPr>
          <a:xfrm>
            <a:off x="635040" y="0"/>
            <a:ext cx="5867280" cy="4711680"/>
          </a:xfrm>
          <a:prstGeom prst="rect">
            <a:avLst/>
          </a:prstGeom>
          <a:noFill/>
          <a:ln w="0">
            <a:noFill/>
          </a:ln>
        </p:spPr>
        <p:txBody>
          <a:bodyPr lIns="50760" rIns="50760" tIns="50760" bIns="50760" anchor="b">
            <a:noAutofit/>
          </a:bodyPr>
          <a:p>
            <a:pPr indent="0" algn="ct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7000" spc="-1" strike="noStrike">
                <a:solidFill>
                  <a:srgbClr val="000000"/>
                </a:solidFill>
                <a:latin typeface="Gill Sans"/>
              </a:rPr>
              <a:t>Click to edit the title text format</a:t>
            </a:r>
            <a:endParaRPr b="0" lang="en-US" sz="7000" spc="-1" strike="noStrike">
              <a:solidFill>
                <a:srgbClr val="000000"/>
              </a:solidFill>
              <a:latin typeface="Gill Sans"/>
            </a:endParaRPr>
          </a:p>
        </p:txBody>
      </p:sp>
    </p:spTree>
  </p:cSld>
  <p:clrMap bg1="lt1" bg2="lt2" tx1="dk1" tx2="dk2" accent1="accent1" accent2="accent2" accent3="accent3" accent4="accent4" accent5="accent5" accent6="accent6" hlink="hlink" folHlink="folHlink"/>
  <p:sldLayoutIdLst/>
</p:sldMaster>
</file>

<file path=ppt/slideMasters/slideMaster8.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0" name="PlaceHolder 1"/>
          <p:cNvSpPr>
            <a:spLocks noGrp="1"/>
          </p:cNvSpPr>
          <p:nvPr>
            <p:ph type="body"/>
          </p:nvPr>
        </p:nvSpPr>
        <p:spPr>
          <a:xfrm>
            <a:off x="635040" y="4787640"/>
            <a:ext cx="5867280" cy="4965480"/>
          </a:xfrm>
          <a:prstGeom prst="rect">
            <a:avLst/>
          </a:prstGeom>
          <a:noFill/>
          <a:ln w="0">
            <a:noFill/>
          </a:ln>
        </p:spPr>
        <p:txBody>
          <a:bodyPr lIns="50760" rIns="50760" tIns="50760" bIns="50760" anchor="t">
            <a:normAutofit fontScale="93269"/>
          </a:bodyPr>
          <a:p>
            <a:pPr marL="343080" indent="-343080" algn="ct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3400" spc="-1" strike="noStrike">
                <a:solidFill>
                  <a:srgbClr val="000000"/>
                </a:solidFill>
                <a:latin typeface="Gill Sans"/>
              </a:rPr>
              <a:t>Click to edit the outline text format</a:t>
            </a:r>
            <a:endParaRPr b="0" lang="en-US" sz="3400" spc="-1" strike="noStrike">
              <a:solidFill>
                <a:srgbClr val="000000"/>
              </a:solidFill>
              <a:latin typeface="Gill Sans"/>
            </a:endParaRPr>
          </a:p>
          <a:p>
            <a:pPr lvl="1" marL="343080" indent="-343080" algn="ctr">
              <a:buClr>
                <a:srgbClr val="000000"/>
              </a:buClr>
              <a:buFont typeface="Gill Sans"/>
              <a:buChar cha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3400" spc="-1" strike="noStrike">
                <a:solidFill>
                  <a:srgbClr val="000000"/>
                </a:solidFill>
                <a:latin typeface="Gill Sans"/>
              </a:rPr>
              <a:t>Second Outline Level</a:t>
            </a:r>
            <a:endParaRPr b="0" lang="en-US" sz="3400" spc="-1" strike="noStrike">
              <a:solidFill>
                <a:srgbClr val="000000"/>
              </a:solidFill>
              <a:latin typeface="Gill Sans"/>
            </a:endParaRPr>
          </a:p>
          <a:p>
            <a:pPr lvl="2" marL="343080" indent="-343080" algn="ctr">
              <a:buClr>
                <a:srgbClr val="000000"/>
              </a:buClr>
              <a:buFont typeface="Gill Sans"/>
              <a:buChar cha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3400" spc="-1" strike="noStrike">
                <a:solidFill>
                  <a:srgbClr val="000000"/>
                </a:solidFill>
                <a:latin typeface="Gill Sans"/>
              </a:rPr>
              <a:t>Third Outline Level</a:t>
            </a:r>
            <a:endParaRPr b="0" lang="en-US" sz="3400" spc="-1" strike="noStrike">
              <a:solidFill>
                <a:srgbClr val="000000"/>
              </a:solidFill>
              <a:latin typeface="Gill Sans"/>
            </a:endParaRPr>
          </a:p>
          <a:p>
            <a:pPr lvl="3" marL="343080" indent="-343080" algn="ctr">
              <a:buClr>
                <a:srgbClr val="000000"/>
              </a:buClr>
              <a:buFont typeface="Gill Sans"/>
              <a:buChar cha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3400" spc="-1" strike="noStrike">
                <a:solidFill>
                  <a:srgbClr val="000000"/>
                </a:solidFill>
                <a:latin typeface="Gill Sans"/>
              </a:rPr>
              <a:t>Fourth Outline Level</a:t>
            </a:r>
            <a:endParaRPr b="0" lang="en-US" sz="3400" spc="-1" strike="noStrike">
              <a:solidFill>
                <a:srgbClr val="000000"/>
              </a:solidFill>
              <a:latin typeface="Gill Sans"/>
            </a:endParaRPr>
          </a:p>
          <a:p>
            <a:pPr lvl="4" marL="343080" indent="-343080" algn="ctr">
              <a:buClr>
                <a:srgbClr val="000000"/>
              </a:buClr>
              <a:buFont typeface="Gill Sans"/>
              <a:buChar cha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3400" spc="-1" strike="noStrike">
                <a:solidFill>
                  <a:srgbClr val="000000"/>
                </a:solidFill>
                <a:latin typeface="Gill Sans"/>
              </a:rPr>
              <a:t>Fifth Outline Level</a:t>
            </a:r>
            <a:endParaRPr b="0" lang="en-US" sz="3400" spc="-1" strike="noStrike">
              <a:solidFill>
                <a:srgbClr val="000000"/>
              </a:solidFill>
              <a:latin typeface="Gill Sans"/>
            </a:endParaRPr>
          </a:p>
          <a:p>
            <a:pPr lvl="5" marL="343080" indent="-343080" algn="ctr">
              <a:buClr>
                <a:srgbClr val="000000"/>
              </a:buClr>
              <a:buFont typeface="Gill Sans"/>
              <a:buChar cha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3400" spc="-1" strike="noStrike">
                <a:solidFill>
                  <a:srgbClr val="000000"/>
                </a:solidFill>
                <a:latin typeface="Gill Sans"/>
              </a:rPr>
              <a:t>Sixth Outline Level</a:t>
            </a:r>
            <a:endParaRPr b="0" lang="en-US" sz="3400" spc="-1" strike="noStrike">
              <a:solidFill>
                <a:srgbClr val="000000"/>
              </a:solidFill>
              <a:latin typeface="Gill Sans"/>
            </a:endParaRPr>
          </a:p>
          <a:p>
            <a:pPr lvl="6" marL="343080" indent="-343080" algn="ctr">
              <a:buClr>
                <a:srgbClr val="000000"/>
              </a:buClr>
              <a:buFont typeface="Gill Sans"/>
              <a:buChar cha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3400" spc="-1" strike="noStrike">
                <a:solidFill>
                  <a:srgbClr val="000000"/>
                </a:solidFill>
                <a:latin typeface="Gill Sans"/>
              </a:rPr>
              <a:t>Seventh Outline Level</a:t>
            </a:r>
            <a:endParaRPr b="0" lang="en-US" sz="3400" spc="-1" strike="noStrike">
              <a:solidFill>
                <a:srgbClr val="000000"/>
              </a:solidFill>
              <a:latin typeface="Gill Sans"/>
            </a:endParaRPr>
          </a:p>
        </p:txBody>
      </p:sp>
      <p:sp>
        <p:nvSpPr>
          <p:cNvPr id="11" name="PlaceHolder 2"/>
          <p:cNvSpPr>
            <a:spLocks noGrp="1"/>
          </p:cNvSpPr>
          <p:nvPr>
            <p:ph type="title"/>
          </p:nvPr>
        </p:nvSpPr>
        <p:spPr>
          <a:xfrm>
            <a:off x="635040" y="0"/>
            <a:ext cx="5867280" cy="4711680"/>
          </a:xfrm>
          <a:prstGeom prst="rect">
            <a:avLst/>
          </a:prstGeom>
          <a:noFill/>
          <a:ln w="0">
            <a:noFill/>
          </a:ln>
        </p:spPr>
        <p:txBody>
          <a:bodyPr lIns="50760" rIns="50760" tIns="50760" bIns="50760" anchor="b">
            <a:noAutofit/>
          </a:bodyPr>
          <a:p>
            <a:pPr indent="0" algn="ct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7000" spc="-1" strike="noStrike">
                <a:solidFill>
                  <a:srgbClr val="000000"/>
                </a:solidFill>
                <a:latin typeface="Gill Sans"/>
              </a:rPr>
              <a:t>Click to edit the title text format</a:t>
            </a:r>
            <a:endParaRPr b="0" lang="en-US" sz="7000" spc="-1" strike="noStrike">
              <a:solidFill>
                <a:srgbClr val="000000"/>
              </a:solidFill>
              <a:latin typeface="Gill Sans"/>
            </a:endParaRPr>
          </a:p>
        </p:txBody>
      </p:sp>
    </p:spTree>
  </p:cSld>
  <p:clrMap bg1="lt1" bg2="lt2" tx1="dk1" tx2="dk2" accent1="accent1" accent2="accent2" accent3="accent3" accent4="accent4" accent5="accent5" accent6="accent6" hlink="hlink" folHlink="folHlink"/>
  <p:sldLayoutIdLst/>
</p:sldMaster>
</file>

<file path=ppt/slideMasters/slideMaster9.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2" name="PlaceHolder 1"/>
          <p:cNvSpPr>
            <a:spLocks noGrp="1"/>
          </p:cNvSpPr>
          <p:nvPr>
            <p:ph type="title"/>
          </p:nvPr>
        </p:nvSpPr>
        <p:spPr>
          <a:xfrm>
            <a:off x="1269720" y="253800"/>
            <a:ext cx="10464840" cy="2438280"/>
          </a:xfrm>
          <a:prstGeom prst="rect">
            <a:avLst/>
          </a:prstGeom>
          <a:noFill/>
          <a:ln w="0">
            <a:noFill/>
          </a:ln>
        </p:spPr>
        <p:txBody>
          <a:bodyPr lIns="50760" rIns="50760" tIns="50760" bIns="50760" anchor="ctr">
            <a:noAutofit/>
          </a:bodyPr>
          <a:p>
            <a:pPr indent="0" algn="ct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8400" spc="-1" strike="noStrike">
                <a:solidFill>
                  <a:srgbClr val="000000"/>
                </a:solidFill>
                <a:latin typeface="Gill Sans"/>
              </a:rPr>
              <a:t>Click to edit the title text format</a:t>
            </a:r>
            <a:endParaRPr b="0" lang="en-US" sz="8400" spc="-1" strike="noStrike">
              <a:solidFill>
                <a:srgbClr val="000000"/>
              </a:solidFill>
              <a:latin typeface="Gill Sans"/>
            </a:endParaRPr>
          </a:p>
        </p:txBody>
      </p:sp>
    </p:spTree>
  </p:cSld>
  <p:clrMap bg1="lt1" bg2="lt2" tx1="dk1" tx2="dk2" accent1="accent1" accent2="accent2" accent3="accent3" accent4="accent4" accent5="accent5" accent6="accent6" hlink="hlink" folHlink="folHlink"/>
  <p:sldLayoutIdLst/>
</p:sldMaster>
</file>

<file path=ppt/slideMasters/slideMaster10.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Tree>
  </p:cSld>
  <p:clrMap bg1="lt1" bg2="lt2" tx1="dk1" tx2="dk2" accent1="accent1" accent2="accent2" accent3="accent3" accent4="accent4" accent5="accent5" accent6="accent6" hlink="hlink" folHlink="folHlink"/>
  <p:sldLayoutIdLst/>
</p:sldMaster>
</file>

<file path=ppt/slideMasters/slideMaster1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3" name="PlaceHolder 1"/>
          <p:cNvSpPr>
            <a:spLocks noGrp="1"/>
          </p:cNvSpPr>
          <p:nvPr>
            <p:ph type="title"/>
          </p:nvPr>
        </p:nvSpPr>
        <p:spPr>
          <a:xfrm>
            <a:off x="1269720" y="239760"/>
            <a:ext cx="10464840" cy="2465280"/>
          </a:xfrm>
          <a:prstGeom prst="rect">
            <a:avLst/>
          </a:prstGeom>
          <a:noFill/>
          <a:ln w="0">
            <a:noFill/>
          </a:ln>
        </p:spPr>
        <p:txBody>
          <a:bodyPr lIns="50760" rIns="50760" tIns="50760" bIns="50760" anchor="ctr">
            <a:noAutofit/>
          </a:bodyPr>
          <a:p>
            <a:pPr indent="0" algn="ct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8400" spc="-1" strike="noStrike">
                <a:solidFill>
                  <a:srgbClr val="000000"/>
                </a:solidFill>
                <a:latin typeface="Gill Sans"/>
              </a:rPr>
              <a:t>Click to edit the title text format</a:t>
            </a:r>
            <a:endParaRPr b="0" lang="en-US" sz="8400" spc="-1" strike="noStrike">
              <a:solidFill>
                <a:srgbClr val="000000"/>
              </a:solidFill>
              <a:latin typeface="Gill Sans"/>
            </a:endParaRPr>
          </a:p>
        </p:txBody>
      </p:sp>
      <p:sp>
        <p:nvSpPr>
          <p:cNvPr id="14" name="PlaceHolder 2"/>
          <p:cNvSpPr>
            <a:spLocks noGrp="1"/>
          </p:cNvSpPr>
          <p:nvPr>
            <p:ph type="body"/>
          </p:nvPr>
        </p:nvSpPr>
        <p:spPr>
          <a:xfrm>
            <a:off x="1269720" y="2705040"/>
            <a:ext cx="5041800" cy="5840640"/>
          </a:xfrm>
          <a:prstGeom prst="rect">
            <a:avLst/>
          </a:prstGeom>
          <a:noFill/>
          <a:ln w="0">
            <a:noFill/>
          </a:ln>
        </p:spPr>
        <p:txBody>
          <a:bodyPr lIns="50760" rIns="50760" tIns="50760" bIns="50760" anchor="ctr">
            <a:normAutofit fontScale="62493"/>
          </a:bodyPr>
          <a:p>
            <a:pPr marL="658800" indent="-493560">
              <a:spcBef>
                <a:spcPts val="3801"/>
              </a:spcBef>
              <a:buClr>
                <a:srgbClr val="000000"/>
              </a:buClr>
              <a:buSzPct val="171000"/>
              <a:buFont typeface="Gill Sans"/>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3200" spc="-1" strike="noStrike">
                <a:solidFill>
                  <a:srgbClr val="000000"/>
                </a:solidFill>
                <a:latin typeface="Gill Sans"/>
              </a:rPr>
              <a:t>Click to edit the outline text format</a:t>
            </a:r>
            <a:endParaRPr b="0" lang="en-US" sz="3200" spc="-1" strike="noStrike">
              <a:solidFill>
                <a:srgbClr val="000000"/>
              </a:solidFill>
              <a:latin typeface="Gill Sans"/>
            </a:endParaRPr>
          </a:p>
          <a:p>
            <a:pPr lvl="1" marL="1103400" indent="-493920">
              <a:spcBef>
                <a:spcPts val="3801"/>
              </a:spcBef>
              <a:buClr>
                <a:srgbClr val="000000"/>
              </a:buClr>
              <a:buSzPct val="171000"/>
              <a:buFont typeface="Gill Sans"/>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3200" spc="-1" strike="noStrike">
                <a:solidFill>
                  <a:srgbClr val="000000"/>
                </a:solidFill>
                <a:latin typeface="Gill Sans"/>
              </a:rPr>
              <a:t>Second Outline Level</a:t>
            </a:r>
            <a:endParaRPr b="0" lang="en-US" sz="3200" spc="-1" strike="noStrike">
              <a:solidFill>
                <a:srgbClr val="000000"/>
              </a:solidFill>
              <a:latin typeface="Gill Sans"/>
            </a:endParaRPr>
          </a:p>
          <a:p>
            <a:pPr lvl="2" marL="1547640" indent="-493560">
              <a:spcBef>
                <a:spcPts val="3801"/>
              </a:spcBef>
              <a:buClr>
                <a:srgbClr val="000000"/>
              </a:buClr>
              <a:buSzPct val="171000"/>
              <a:buFont typeface="Gill Sans"/>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3200" spc="-1" strike="noStrike">
                <a:solidFill>
                  <a:srgbClr val="000000"/>
                </a:solidFill>
                <a:latin typeface="Gill Sans"/>
              </a:rPr>
              <a:t>Third Outline Level</a:t>
            </a:r>
            <a:endParaRPr b="0" lang="en-US" sz="3200" spc="-1" strike="noStrike">
              <a:solidFill>
                <a:srgbClr val="000000"/>
              </a:solidFill>
              <a:latin typeface="Gill Sans"/>
            </a:endParaRPr>
          </a:p>
          <a:p>
            <a:pPr lvl="3" marL="1992240" indent="-493560">
              <a:spcBef>
                <a:spcPts val="3801"/>
              </a:spcBef>
              <a:buClr>
                <a:srgbClr val="000000"/>
              </a:buClr>
              <a:buSzPct val="171000"/>
              <a:buFont typeface="Gill Sans"/>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3200" spc="-1" strike="noStrike">
                <a:solidFill>
                  <a:srgbClr val="000000"/>
                </a:solidFill>
                <a:latin typeface="Gill Sans"/>
              </a:rPr>
              <a:t>Fourth Outline Level</a:t>
            </a:r>
            <a:endParaRPr b="0" lang="en-US" sz="3200" spc="-1" strike="noStrike">
              <a:solidFill>
                <a:srgbClr val="000000"/>
              </a:solidFill>
              <a:latin typeface="Gill Sans"/>
            </a:endParaRPr>
          </a:p>
          <a:p>
            <a:pPr lvl="4" marL="2436840" indent="-493560">
              <a:spcBef>
                <a:spcPts val="3801"/>
              </a:spcBef>
              <a:buClr>
                <a:srgbClr val="000000"/>
              </a:buClr>
              <a:buSzPct val="171000"/>
              <a:buFont typeface="Gill Sans"/>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3200" spc="-1" strike="noStrike">
                <a:solidFill>
                  <a:srgbClr val="000000"/>
                </a:solidFill>
                <a:latin typeface="Gill Sans"/>
              </a:rPr>
              <a:t>Fifth Outline Level</a:t>
            </a:r>
            <a:endParaRPr b="0" lang="en-US" sz="3200" spc="-1" strike="noStrike">
              <a:solidFill>
                <a:srgbClr val="000000"/>
              </a:solidFill>
              <a:latin typeface="Gill Sans"/>
            </a:endParaRPr>
          </a:p>
          <a:p>
            <a:pPr lvl="5" marL="2436840" indent="-493560">
              <a:spcBef>
                <a:spcPts val="3801"/>
              </a:spcBef>
              <a:buClr>
                <a:srgbClr val="000000"/>
              </a:buClr>
              <a:buSzPct val="171000"/>
              <a:buFont typeface="Gill Sans"/>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3200" spc="-1" strike="noStrike">
                <a:solidFill>
                  <a:srgbClr val="000000"/>
                </a:solidFill>
                <a:latin typeface="Gill Sans"/>
              </a:rPr>
              <a:t>Sixth Outline Level</a:t>
            </a:r>
            <a:endParaRPr b="0" lang="en-US" sz="3200" spc="-1" strike="noStrike">
              <a:solidFill>
                <a:srgbClr val="000000"/>
              </a:solidFill>
              <a:latin typeface="Gill Sans"/>
            </a:endParaRPr>
          </a:p>
          <a:p>
            <a:pPr lvl="6" marL="2436840" indent="-493560">
              <a:spcBef>
                <a:spcPts val="3801"/>
              </a:spcBef>
              <a:buClr>
                <a:srgbClr val="000000"/>
              </a:buClr>
              <a:buSzPct val="171000"/>
              <a:buFont typeface="Gill Sans"/>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3200" spc="-1" strike="noStrike">
                <a:solidFill>
                  <a:srgbClr val="000000"/>
                </a:solidFill>
                <a:latin typeface="Gill Sans"/>
              </a:rPr>
              <a:t>Seventh Outline Level</a:t>
            </a:r>
            <a:endParaRPr b="0" lang="en-US" sz="3200" spc="-1" strike="noStrike">
              <a:solidFill>
                <a:srgbClr val="000000"/>
              </a:solidFill>
              <a:latin typeface="Gill Sans"/>
            </a:endParaRPr>
          </a:p>
        </p:txBody>
      </p:sp>
    </p:spTree>
  </p:cSld>
  <p:clrMap bg1="lt1" bg2="lt2" tx1="dk1" tx2="dk2" accent1="accent1" accent2="accent2" accent3="accent3" accent4="accent4" accent5="accent5" accent6="accent6" hlink="hlink" folHlink="folHlink"/>
  <p:sldLayoutIdLst/>
</p:sldMaster>
</file>

<file path=ppt/slideMasters/slideMaster1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5" name="PlaceHolder 1"/>
          <p:cNvSpPr>
            <a:spLocks noGrp="1"/>
          </p:cNvSpPr>
          <p:nvPr>
            <p:ph type="title"/>
          </p:nvPr>
        </p:nvSpPr>
        <p:spPr>
          <a:xfrm>
            <a:off x="1269720" y="177480"/>
            <a:ext cx="10464840" cy="2590920"/>
          </a:xfrm>
          <a:prstGeom prst="rect">
            <a:avLst/>
          </a:prstGeom>
          <a:noFill/>
          <a:ln w="0">
            <a:noFill/>
          </a:ln>
        </p:spPr>
        <p:txBody>
          <a:bodyPr lIns="50760" rIns="50760" tIns="50760" bIns="50760" anchor="ctr">
            <a:noAutofit/>
          </a:bodyPr>
          <a:p>
            <a:pPr indent="0" algn="ct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8400" spc="-1" strike="noStrike">
                <a:solidFill>
                  <a:srgbClr val="000000"/>
                </a:solidFill>
                <a:latin typeface="Gill Sans"/>
              </a:rPr>
              <a:t>Click to edit the title text format</a:t>
            </a:r>
            <a:endParaRPr b="0" lang="en-US" sz="8400" spc="-1" strike="noStrike">
              <a:solidFill>
                <a:srgbClr val="000000"/>
              </a:solidFill>
              <a:latin typeface="Gill Sans"/>
            </a:endParaRPr>
          </a:p>
        </p:txBody>
      </p:sp>
      <p:sp>
        <p:nvSpPr>
          <p:cNvPr id="16" name="PlaceHolder 2"/>
          <p:cNvSpPr>
            <a:spLocks noGrp="1"/>
          </p:cNvSpPr>
          <p:nvPr>
            <p:ph type="body"/>
          </p:nvPr>
        </p:nvSpPr>
        <p:spPr>
          <a:xfrm>
            <a:off x="1269720" y="2768760"/>
            <a:ext cx="10464840" cy="6984720"/>
          </a:xfrm>
          <a:prstGeom prst="rect">
            <a:avLst/>
          </a:prstGeom>
          <a:noFill/>
          <a:ln w="0">
            <a:noFill/>
          </a:ln>
        </p:spPr>
        <p:txBody>
          <a:bodyPr lIns="50760" rIns="50760" tIns="50760" bIns="50760" anchor="t">
            <a:normAutofit/>
          </a:bodyPr>
          <a:p>
            <a:pPr marL="658800" indent="-493560">
              <a:spcBef>
                <a:spcPts val="3801"/>
              </a:spcBef>
              <a:buClr>
                <a:srgbClr val="000000"/>
              </a:buClr>
              <a:buSzPct val="171000"/>
              <a:buFont typeface="Gill Sans"/>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3200" spc="-1" strike="noStrike">
                <a:solidFill>
                  <a:srgbClr val="000000"/>
                </a:solidFill>
                <a:latin typeface="Gill Sans"/>
              </a:rPr>
              <a:t>Click to edit the outline text format</a:t>
            </a:r>
            <a:endParaRPr b="0" lang="en-US" sz="3200" spc="-1" strike="noStrike">
              <a:solidFill>
                <a:srgbClr val="000000"/>
              </a:solidFill>
              <a:latin typeface="Gill Sans"/>
            </a:endParaRPr>
          </a:p>
          <a:p>
            <a:pPr lvl="1" marL="1103400" indent="-493920">
              <a:spcBef>
                <a:spcPts val="3801"/>
              </a:spcBef>
              <a:buClr>
                <a:srgbClr val="000000"/>
              </a:buClr>
              <a:buSzPct val="171000"/>
              <a:buFont typeface="Gill Sans"/>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3200" spc="-1" strike="noStrike">
                <a:solidFill>
                  <a:srgbClr val="000000"/>
                </a:solidFill>
                <a:latin typeface="Gill Sans"/>
              </a:rPr>
              <a:t>Second Outline Level</a:t>
            </a:r>
            <a:endParaRPr b="0" lang="en-US" sz="3200" spc="-1" strike="noStrike">
              <a:solidFill>
                <a:srgbClr val="000000"/>
              </a:solidFill>
              <a:latin typeface="Gill Sans"/>
            </a:endParaRPr>
          </a:p>
          <a:p>
            <a:pPr lvl="2" marL="1547640" indent="-493560">
              <a:spcBef>
                <a:spcPts val="3801"/>
              </a:spcBef>
              <a:buClr>
                <a:srgbClr val="000000"/>
              </a:buClr>
              <a:buSzPct val="171000"/>
              <a:buFont typeface="Gill Sans"/>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3200" spc="-1" strike="noStrike">
                <a:solidFill>
                  <a:srgbClr val="000000"/>
                </a:solidFill>
                <a:latin typeface="Gill Sans"/>
              </a:rPr>
              <a:t>Third Outline Level</a:t>
            </a:r>
            <a:endParaRPr b="0" lang="en-US" sz="3200" spc="-1" strike="noStrike">
              <a:solidFill>
                <a:srgbClr val="000000"/>
              </a:solidFill>
              <a:latin typeface="Gill Sans"/>
            </a:endParaRPr>
          </a:p>
          <a:p>
            <a:pPr lvl="3" marL="1992240" indent="-493560">
              <a:spcBef>
                <a:spcPts val="3801"/>
              </a:spcBef>
              <a:buClr>
                <a:srgbClr val="000000"/>
              </a:buClr>
              <a:buSzPct val="171000"/>
              <a:buFont typeface="Gill Sans"/>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3200" spc="-1" strike="noStrike">
                <a:solidFill>
                  <a:srgbClr val="000000"/>
                </a:solidFill>
                <a:latin typeface="Gill Sans"/>
              </a:rPr>
              <a:t>Fourth Outline Level</a:t>
            </a:r>
            <a:endParaRPr b="0" lang="en-US" sz="3200" spc="-1" strike="noStrike">
              <a:solidFill>
                <a:srgbClr val="000000"/>
              </a:solidFill>
              <a:latin typeface="Gill Sans"/>
            </a:endParaRPr>
          </a:p>
          <a:p>
            <a:pPr lvl="4" marL="2436840" indent="-493560">
              <a:spcBef>
                <a:spcPts val="3801"/>
              </a:spcBef>
              <a:buClr>
                <a:srgbClr val="000000"/>
              </a:buClr>
              <a:buSzPct val="171000"/>
              <a:buFont typeface="Gill Sans"/>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3200" spc="-1" strike="noStrike">
                <a:solidFill>
                  <a:srgbClr val="000000"/>
                </a:solidFill>
                <a:latin typeface="Gill Sans"/>
              </a:rPr>
              <a:t>Fifth Outline Level</a:t>
            </a:r>
            <a:endParaRPr b="0" lang="en-US" sz="3200" spc="-1" strike="noStrike">
              <a:solidFill>
                <a:srgbClr val="000000"/>
              </a:solidFill>
              <a:latin typeface="Gill Sans"/>
            </a:endParaRPr>
          </a:p>
          <a:p>
            <a:pPr lvl="5" marL="2436840" indent="-493560">
              <a:spcBef>
                <a:spcPts val="3801"/>
              </a:spcBef>
              <a:buClr>
                <a:srgbClr val="000000"/>
              </a:buClr>
              <a:buSzPct val="171000"/>
              <a:buFont typeface="Gill Sans"/>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3200" spc="-1" strike="noStrike">
                <a:solidFill>
                  <a:srgbClr val="000000"/>
                </a:solidFill>
                <a:latin typeface="Gill Sans"/>
              </a:rPr>
              <a:t>Sixth Outline Level</a:t>
            </a:r>
            <a:endParaRPr b="0" lang="en-US" sz="3200" spc="-1" strike="noStrike">
              <a:solidFill>
                <a:srgbClr val="000000"/>
              </a:solidFill>
              <a:latin typeface="Gill Sans"/>
            </a:endParaRPr>
          </a:p>
          <a:p>
            <a:pPr lvl="6" marL="2436840" indent="-493560">
              <a:spcBef>
                <a:spcPts val="3801"/>
              </a:spcBef>
              <a:buClr>
                <a:srgbClr val="000000"/>
              </a:buClr>
              <a:buSzPct val="171000"/>
              <a:buFont typeface="Gill Sans"/>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3200" spc="-1" strike="noStrike">
                <a:solidFill>
                  <a:srgbClr val="000000"/>
                </a:solidFill>
                <a:latin typeface="Gill Sans"/>
              </a:rPr>
              <a:t>Seventh Outline Level</a:t>
            </a:r>
            <a:endParaRPr b="0" lang="en-US" sz="3200" spc="-1" strike="noStrike">
              <a:solidFill>
                <a:srgbClr val="000000"/>
              </a:solidFill>
              <a:latin typeface="Gill Sans"/>
            </a:endParaRPr>
          </a:p>
        </p:txBody>
      </p:sp>
    </p:spTree>
  </p:cSld>
  <p:clrMap bg1="lt1" bg2="lt2" tx1="dk1" tx2="dk2" accent1="accent1" accent2="accent2" accent3="accent3" accent4="accent4" accent5="accent5" accent6="accent6" hlink="hlink" folHlink="folHlink"/>
  <p:sldLayoutIdLst/>
</p:sldMaster>
</file>

<file path=ppt/slideMasters/slideMaster1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7" name="PlaceHolder 1"/>
          <p:cNvSpPr>
            <a:spLocks noGrp="1"/>
          </p:cNvSpPr>
          <p:nvPr>
            <p:ph type="title"/>
          </p:nvPr>
        </p:nvSpPr>
        <p:spPr>
          <a:xfrm>
            <a:off x="1269720" y="239760"/>
            <a:ext cx="10464840" cy="2465280"/>
          </a:xfrm>
          <a:prstGeom prst="rect">
            <a:avLst/>
          </a:prstGeom>
          <a:noFill/>
          <a:ln w="0">
            <a:noFill/>
          </a:ln>
        </p:spPr>
        <p:txBody>
          <a:bodyPr lIns="50760" rIns="50760" tIns="50760" bIns="50760" anchor="ctr">
            <a:noAutofit/>
          </a:bodyPr>
          <a:p>
            <a:pPr indent="0" algn="ct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8400" spc="-1" strike="noStrike">
                <a:solidFill>
                  <a:srgbClr val="000000"/>
                </a:solidFill>
                <a:latin typeface="Gill Sans"/>
              </a:rPr>
              <a:t>Click to edit the title text format</a:t>
            </a:r>
            <a:endParaRPr b="0" lang="en-US" sz="8400" spc="-1" strike="noStrike">
              <a:solidFill>
                <a:srgbClr val="000000"/>
              </a:solidFill>
              <a:latin typeface="Gill Sans"/>
            </a:endParaRPr>
          </a:p>
        </p:txBody>
      </p:sp>
      <p:sp>
        <p:nvSpPr>
          <p:cNvPr id="18" name="PlaceHolder 2"/>
          <p:cNvSpPr>
            <a:spLocks noGrp="1"/>
          </p:cNvSpPr>
          <p:nvPr>
            <p:ph type="body"/>
          </p:nvPr>
        </p:nvSpPr>
        <p:spPr>
          <a:xfrm>
            <a:off x="7772040" y="2705040"/>
            <a:ext cx="3962520" cy="5840640"/>
          </a:xfrm>
          <a:prstGeom prst="rect">
            <a:avLst/>
          </a:prstGeom>
          <a:noFill/>
          <a:ln w="0">
            <a:noFill/>
          </a:ln>
        </p:spPr>
        <p:txBody>
          <a:bodyPr lIns="50760" rIns="50760" tIns="50760" bIns="50760" anchor="ctr">
            <a:normAutofit fontScale="46870"/>
          </a:bodyPr>
          <a:p>
            <a:pPr marL="658800" indent="-493560">
              <a:spcBef>
                <a:spcPts val="3801"/>
              </a:spcBef>
              <a:buClr>
                <a:srgbClr val="000000"/>
              </a:buClr>
              <a:buSzPct val="171000"/>
              <a:buFont typeface="Gill Sans"/>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3200" spc="-1" strike="noStrike">
                <a:solidFill>
                  <a:srgbClr val="000000"/>
                </a:solidFill>
                <a:latin typeface="Gill Sans"/>
              </a:rPr>
              <a:t>Click to edit the outline text format</a:t>
            </a:r>
            <a:endParaRPr b="0" lang="en-US" sz="3200" spc="-1" strike="noStrike">
              <a:solidFill>
                <a:srgbClr val="000000"/>
              </a:solidFill>
              <a:latin typeface="Gill Sans"/>
            </a:endParaRPr>
          </a:p>
          <a:p>
            <a:pPr lvl="1" marL="1103400" indent="-493920">
              <a:spcBef>
                <a:spcPts val="3801"/>
              </a:spcBef>
              <a:buClr>
                <a:srgbClr val="000000"/>
              </a:buClr>
              <a:buSzPct val="171000"/>
              <a:buFont typeface="Gill Sans"/>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3200" spc="-1" strike="noStrike">
                <a:solidFill>
                  <a:srgbClr val="000000"/>
                </a:solidFill>
                <a:latin typeface="Gill Sans"/>
              </a:rPr>
              <a:t>Second Outline Level</a:t>
            </a:r>
            <a:endParaRPr b="0" lang="en-US" sz="3200" spc="-1" strike="noStrike">
              <a:solidFill>
                <a:srgbClr val="000000"/>
              </a:solidFill>
              <a:latin typeface="Gill Sans"/>
            </a:endParaRPr>
          </a:p>
          <a:p>
            <a:pPr lvl="2" marL="1547640" indent="-493560">
              <a:spcBef>
                <a:spcPts val="3801"/>
              </a:spcBef>
              <a:buClr>
                <a:srgbClr val="000000"/>
              </a:buClr>
              <a:buSzPct val="171000"/>
              <a:buFont typeface="Gill Sans"/>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3200" spc="-1" strike="noStrike">
                <a:solidFill>
                  <a:srgbClr val="000000"/>
                </a:solidFill>
                <a:latin typeface="Gill Sans"/>
              </a:rPr>
              <a:t>Third Outline Level</a:t>
            </a:r>
            <a:endParaRPr b="0" lang="en-US" sz="3200" spc="-1" strike="noStrike">
              <a:solidFill>
                <a:srgbClr val="000000"/>
              </a:solidFill>
              <a:latin typeface="Gill Sans"/>
            </a:endParaRPr>
          </a:p>
          <a:p>
            <a:pPr lvl="3" marL="1992240" indent="-493560">
              <a:spcBef>
                <a:spcPts val="3801"/>
              </a:spcBef>
              <a:buClr>
                <a:srgbClr val="000000"/>
              </a:buClr>
              <a:buSzPct val="171000"/>
              <a:buFont typeface="Gill Sans"/>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3200" spc="-1" strike="noStrike">
                <a:solidFill>
                  <a:srgbClr val="000000"/>
                </a:solidFill>
                <a:latin typeface="Gill Sans"/>
              </a:rPr>
              <a:t>Fourth Outline Level</a:t>
            </a:r>
            <a:endParaRPr b="0" lang="en-US" sz="3200" spc="-1" strike="noStrike">
              <a:solidFill>
                <a:srgbClr val="000000"/>
              </a:solidFill>
              <a:latin typeface="Gill Sans"/>
            </a:endParaRPr>
          </a:p>
          <a:p>
            <a:pPr lvl="4" marL="2436840" indent="-493560">
              <a:spcBef>
                <a:spcPts val="3801"/>
              </a:spcBef>
              <a:buClr>
                <a:srgbClr val="000000"/>
              </a:buClr>
              <a:buSzPct val="171000"/>
              <a:buFont typeface="Gill Sans"/>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3200" spc="-1" strike="noStrike">
                <a:solidFill>
                  <a:srgbClr val="000000"/>
                </a:solidFill>
                <a:latin typeface="Gill Sans"/>
              </a:rPr>
              <a:t>Fifth Outline Level</a:t>
            </a:r>
            <a:endParaRPr b="0" lang="en-US" sz="3200" spc="-1" strike="noStrike">
              <a:solidFill>
                <a:srgbClr val="000000"/>
              </a:solidFill>
              <a:latin typeface="Gill Sans"/>
            </a:endParaRPr>
          </a:p>
          <a:p>
            <a:pPr lvl="5" marL="2436840" indent="-493560">
              <a:spcBef>
                <a:spcPts val="3801"/>
              </a:spcBef>
              <a:buClr>
                <a:srgbClr val="000000"/>
              </a:buClr>
              <a:buSzPct val="171000"/>
              <a:buFont typeface="Gill Sans"/>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3200" spc="-1" strike="noStrike">
                <a:solidFill>
                  <a:srgbClr val="000000"/>
                </a:solidFill>
                <a:latin typeface="Gill Sans"/>
              </a:rPr>
              <a:t>Sixth Outline Level</a:t>
            </a:r>
            <a:endParaRPr b="0" lang="en-US" sz="3200" spc="-1" strike="noStrike">
              <a:solidFill>
                <a:srgbClr val="000000"/>
              </a:solidFill>
              <a:latin typeface="Gill Sans"/>
            </a:endParaRPr>
          </a:p>
          <a:p>
            <a:pPr lvl="6" marL="2436840" indent="-493560">
              <a:spcBef>
                <a:spcPts val="3801"/>
              </a:spcBef>
              <a:buClr>
                <a:srgbClr val="000000"/>
              </a:buClr>
              <a:buSzPct val="171000"/>
              <a:buFont typeface="Gill Sans"/>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3200" spc="-1" strike="noStrike">
                <a:solidFill>
                  <a:srgbClr val="000000"/>
                </a:solidFill>
                <a:latin typeface="Gill Sans"/>
              </a:rPr>
              <a:t>Seventh Outline Level</a:t>
            </a:r>
            <a:endParaRPr b="0" lang="en-US" sz="3200" spc="-1" strike="noStrike">
              <a:solidFill>
                <a:srgbClr val="000000"/>
              </a:solidFill>
              <a:latin typeface="Gill Sans"/>
            </a:endParaRPr>
          </a:p>
        </p:txBody>
      </p:sp>
    </p:spTree>
  </p:cSld>
  <p:clrMap bg1="lt1" bg2="lt2" tx1="dk1" tx2="dk2" accent1="accent1" accent2="accent2" accent3="accent3" accent4="accent4" accent5="accent5" accent6="accent6" hlink="hlink" folHlink="folHlink"/>
  <p:sldLayoutIdLst/>
</p:sldMaster>
</file>

<file path=ppt/slideMasters/slideMaster14.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9" name="PlaceHolder 1"/>
          <p:cNvSpPr>
            <a:spLocks noGrp="1"/>
          </p:cNvSpPr>
          <p:nvPr>
            <p:ph type="title"/>
          </p:nvPr>
        </p:nvSpPr>
        <p:spPr>
          <a:xfrm>
            <a:off x="1269720" y="239760"/>
            <a:ext cx="10464840" cy="2465280"/>
          </a:xfrm>
          <a:prstGeom prst="rect">
            <a:avLst/>
          </a:prstGeom>
          <a:noFill/>
          <a:ln w="0">
            <a:noFill/>
          </a:ln>
        </p:spPr>
        <p:txBody>
          <a:bodyPr lIns="50760" rIns="50760" tIns="50760" bIns="50760" anchor="ctr">
            <a:noAutofit/>
          </a:bodyPr>
          <a:p>
            <a:pPr indent="0" algn="ct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8400" spc="-1" strike="noStrike">
                <a:solidFill>
                  <a:srgbClr val="000000"/>
                </a:solidFill>
                <a:latin typeface="Gill Sans"/>
              </a:rPr>
              <a:t>Click to edit the title text format</a:t>
            </a:r>
            <a:endParaRPr b="0" lang="en-US" sz="8400" spc="-1" strike="noStrike">
              <a:solidFill>
                <a:srgbClr val="000000"/>
              </a:solidFill>
              <a:latin typeface="Gill Sans"/>
            </a:endParaRPr>
          </a:p>
        </p:txBody>
      </p:sp>
      <p:sp>
        <p:nvSpPr>
          <p:cNvPr id="20" name="PlaceHolder 2"/>
          <p:cNvSpPr>
            <a:spLocks noGrp="1"/>
          </p:cNvSpPr>
          <p:nvPr>
            <p:ph type="body"/>
          </p:nvPr>
        </p:nvSpPr>
        <p:spPr>
          <a:xfrm>
            <a:off x="1269720" y="2705040"/>
            <a:ext cx="5041800" cy="5840640"/>
          </a:xfrm>
          <a:prstGeom prst="rect">
            <a:avLst/>
          </a:prstGeom>
          <a:noFill/>
          <a:ln w="0">
            <a:noFill/>
          </a:ln>
        </p:spPr>
        <p:txBody>
          <a:bodyPr lIns="50760" rIns="50760" tIns="50760" bIns="50760" anchor="ctr">
            <a:normAutofit fontScale="62493"/>
          </a:bodyPr>
          <a:p>
            <a:pPr marL="658800" indent="-493560">
              <a:spcBef>
                <a:spcPts val="3801"/>
              </a:spcBef>
              <a:buClr>
                <a:srgbClr val="000000"/>
              </a:buClr>
              <a:buSzPct val="171000"/>
              <a:buFont typeface="Gill Sans"/>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3200" spc="-1" strike="noStrike">
                <a:solidFill>
                  <a:srgbClr val="000000"/>
                </a:solidFill>
                <a:latin typeface="Gill Sans"/>
              </a:rPr>
              <a:t>Click to edit the outline text format</a:t>
            </a:r>
            <a:endParaRPr b="0" lang="en-US" sz="3200" spc="-1" strike="noStrike">
              <a:solidFill>
                <a:srgbClr val="000000"/>
              </a:solidFill>
              <a:latin typeface="Gill Sans"/>
            </a:endParaRPr>
          </a:p>
          <a:p>
            <a:pPr lvl="1" marL="1103400" indent="-493920">
              <a:spcBef>
                <a:spcPts val="3801"/>
              </a:spcBef>
              <a:buClr>
                <a:srgbClr val="000000"/>
              </a:buClr>
              <a:buSzPct val="171000"/>
              <a:buFont typeface="Gill Sans"/>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3200" spc="-1" strike="noStrike">
                <a:solidFill>
                  <a:srgbClr val="000000"/>
                </a:solidFill>
                <a:latin typeface="Gill Sans"/>
              </a:rPr>
              <a:t>Second Outline Level</a:t>
            </a:r>
            <a:endParaRPr b="0" lang="en-US" sz="3200" spc="-1" strike="noStrike">
              <a:solidFill>
                <a:srgbClr val="000000"/>
              </a:solidFill>
              <a:latin typeface="Gill Sans"/>
            </a:endParaRPr>
          </a:p>
          <a:p>
            <a:pPr lvl="2" marL="1547640" indent="-493560">
              <a:spcBef>
                <a:spcPts val="3801"/>
              </a:spcBef>
              <a:buClr>
                <a:srgbClr val="000000"/>
              </a:buClr>
              <a:buSzPct val="171000"/>
              <a:buFont typeface="Gill Sans"/>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3200" spc="-1" strike="noStrike">
                <a:solidFill>
                  <a:srgbClr val="000000"/>
                </a:solidFill>
                <a:latin typeface="Gill Sans"/>
              </a:rPr>
              <a:t>Third Outline Level</a:t>
            </a:r>
            <a:endParaRPr b="0" lang="en-US" sz="3200" spc="-1" strike="noStrike">
              <a:solidFill>
                <a:srgbClr val="000000"/>
              </a:solidFill>
              <a:latin typeface="Gill Sans"/>
            </a:endParaRPr>
          </a:p>
          <a:p>
            <a:pPr lvl="3" marL="1992240" indent="-493560">
              <a:spcBef>
                <a:spcPts val="3801"/>
              </a:spcBef>
              <a:buClr>
                <a:srgbClr val="000000"/>
              </a:buClr>
              <a:buSzPct val="171000"/>
              <a:buFont typeface="Gill Sans"/>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3200" spc="-1" strike="noStrike">
                <a:solidFill>
                  <a:srgbClr val="000000"/>
                </a:solidFill>
                <a:latin typeface="Gill Sans"/>
              </a:rPr>
              <a:t>Fourth Outline Level</a:t>
            </a:r>
            <a:endParaRPr b="0" lang="en-US" sz="3200" spc="-1" strike="noStrike">
              <a:solidFill>
                <a:srgbClr val="000000"/>
              </a:solidFill>
              <a:latin typeface="Gill Sans"/>
            </a:endParaRPr>
          </a:p>
          <a:p>
            <a:pPr lvl="4" marL="2436840" indent="-493560">
              <a:spcBef>
                <a:spcPts val="3801"/>
              </a:spcBef>
              <a:buClr>
                <a:srgbClr val="000000"/>
              </a:buClr>
              <a:buSzPct val="171000"/>
              <a:buFont typeface="Gill Sans"/>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3200" spc="-1" strike="noStrike">
                <a:solidFill>
                  <a:srgbClr val="000000"/>
                </a:solidFill>
                <a:latin typeface="Gill Sans"/>
              </a:rPr>
              <a:t>Fifth Outline Level</a:t>
            </a:r>
            <a:endParaRPr b="0" lang="en-US" sz="3200" spc="-1" strike="noStrike">
              <a:solidFill>
                <a:srgbClr val="000000"/>
              </a:solidFill>
              <a:latin typeface="Gill Sans"/>
            </a:endParaRPr>
          </a:p>
          <a:p>
            <a:pPr lvl="5" marL="2436840" indent="-493560">
              <a:spcBef>
                <a:spcPts val="3801"/>
              </a:spcBef>
              <a:buClr>
                <a:srgbClr val="000000"/>
              </a:buClr>
              <a:buSzPct val="171000"/>
              <a:buFont typeface="Gill Sans"/>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3200" spc="-1" strike="noStrike">
                <a:solidFill>
                  <a:srgbClr val="000000"/>
                </a:solidFill>
                <a:latin typeface="Gill Sans"/>
              </a:rPr>
              <a:t>Sixth Outline Level</a:t>
            </a:r>
            <a:endParaRPr b="0" lang="en-US" sz="3200" spc="-1" strike="noStrike">
              <a:solidFill>
                <a:srgbClr val="000000"/>
              </a:solidFill>
              <a:latin typeface="Gill Sans"/>
            </a:endParaRPr>
          </a:p>
          <a:p>
            <a:pPr lvl="6" marL="2436840" indent="-493560">
              <a:spcBef>
                <a:spcPts val="3801"/>
              </a:spcBef>
              <a:buClr>
                <a:srgbClr val="000000"/>
              </a:buClr>
              <a:buSzPct val="171000"/>
              <a:buFont typeface="Gill Sans"/>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3200" spc="-1" strike="noStrike">
                <a:solidFill>
                  <a:srgbClr val="000000"/>
                </a:solidFill>
                <a:latin typeface="Gill Sans"/>
              </a:rPr>
              <a:t>Seventh Outline Level</a:t>
            </a:r>
            <a:endParaRPr b="0" lang="en-US" sz="3200" spc="-1" strike="noStrike">
              <a:solidFill>
                <a:srgbClr val="000000"/>
              </a:solidFill>
              <a:latin typeface="Gill Sans"/>
            </a:endParaRPr>
          </a:p>
        </p:txBody>
      </p:sp>
    </p:spTree>
  </p:cSld>
  <p:clrMap bg1="lt1" bg2="lt2" tx1="dk1" tx2="dk2" accent1="accent1" accent2="accent2" accent3="accent3" accent4="accent4" accent5="accent5" accent6="accent6" hlink="hlink" folHlink="folHlink"/>
  <p:sldLayoutIdLst/>
</p:sldMaster>
</file>

<file path=ppt/slides/_rels/slide1.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1.xml"/>
</Relationships>
</file>

<file path=ppt/slides/_rels/slide3.xml.rels><?xml version="1.0" encoding="UTF-8"?>
<Relationships xmlns="http://schemas.openxmlformats.org/package/2006/relationships"><Relationship Id="rId1" Type="http://schemas.openxmlformats.org/officeDocument/2006/relationships/image" Target="../media/image2.png"/><Relationship Id="rId2" Type="http://schemas.openxmlformats.org/officeDocument/2006/relationships/image" Target="../media/image3.png"/><Relationship Id="rId3" Type="http://schemas.openxmlformats.org/officeDocument/2006/relationships/slideLayout" Target="../slideLayouts/slideLayout1.xml"/>
</Relationships>
</file>

<file path=ppt/slides/_rels/slide4.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5.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
</Relationships>
</file>

<file path=ppt/slides/_rels/slide6.xml.rels><?xml version="1.0" encoding="UTF-8"?>
<Relationships xmlns="http://schemas.openxmlformats.org/package/2006/relationships"><Relationship Id="rId1" Type="http://schemas.openxmlformats.org/officeDocument/2006/relationships/image" Target="../media/image4.png"/><Relationship Id="rId2" Type="http://schemas.openxmlformats.org/officeDocument/2006/relationships/slideLayout" Target="../slideLayouts/slideLayout1.xml"/><Relationship Id="rId3" Type="http://schemas.openxmlformats.org/officeDocument/2006/relationships/notesSlide" Target="../notesSlides/notesSlide6.xml"/>
</Relationships>
</file>

<file path=ppt/slides/_rels/slide7.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1.xml"/>
</Relationships>
</file>

<file path=ppt/slides/_rels/slide8.xml.rels><?xml version="1.0" encoding="UTF-8"?>
<Relationships xmlns="http://schemas.openxmlformats.org/package/2006/relationships"><Relationship Id="rId1" Type="http://schemas.openxmlformats.org/officeDocument/2006/relationships/image" Target="../media/image2.png"/><Relationship Id="rId2" Type="http://schemas.openxmlformats.org/officeDocument/2006/relationships/slideLayout" Target="../slideLayouts/slideLayout1.xml"/><Relationship Id="rId3" Type="http://schemas.openxmlformats.org/officeDocument/2006/relationships/notesSlide" Target="../notesSlides/notesSlide8.xml"/>
</Relationships>
</file>

<file path=ppt/slides/_rels/slide9.xml.rels><?xml version="1.0" encoding="UTF-8"?>
<Relationships xmlns="http://schemas.openxmlformats.org/package/2006/relationships"><Relationship Id="rId1" Type="http://schemas.openxmlformats.org/officeDocument/2006/relationships/image" Target="../media/image5.png"/><Relationship Id="rId2" Type="http://schemas.openxmlformats.org/officeDocument/2006/relationships/slideLayout" Target="../slideLayouts/slideLayout1.xml"/>
</Relationships>
</file>

<file path=ppt/slides/_rels/slide10.xml.rels><?xml version="1.0" encoding="UTF-8"?>
<Relationships xmlns="http://schemas.openxmlformats.org/package/2006/relationships"><Relationship Id="rId1" Type="http://schemas.openxmlformats.org/officeDocument/2006/relationships/image" Target="../media/image6.png"/><Relationship Id="rId2" Type="http://schemas.openxmlformats.org/officeDocument/2006/relationships/image" Target="../media/image7.png"/><Relationship Id="rId3" Type="http://schemas.openxmlformats.org/officeDocument/2006/relationships/slideLayout" Target="../slideLayouts/slideLayout1.xml"/><Relationship Id="rId4" Type="http://schemas.openxmlformats.org/officeDocument/2006/relationships/notesSlide" Target="../notesSlides/notesSlide10.xml"/>
</Relationships>
</file>

<file path=ppt/slides/_rels/slide11.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12.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13.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14.xml.rels><?xml version="1.0" encoding="UTF-8"?>
<Relationships xmlns="http://schemas.openxmlformats.org/package/2006/relationships"><Relationship Id="rId1" Type="http://schemas.openxmlformats.org/officeDocument/2006/relationships/image" Target="../media/image8.png"/><Relationship Id="rId2" Type="http://schemas.openxmlformats.org/officeDocument/2006/relationships/image" Target="../media/image9.png"/><Relationship Id="rId3" Type="http://schemas.openxmlformats.org/officeDocument/2006/relationships/image" Target="../media/image10.png"/><Relationship Id="rId4" Type="http://schemas.openxmlformats.org/officeDocument/2006/relationships/slideLayout" Target="../slideLayouts/slideLayout1.xml"/>
</Relationships>
</file>

<file path=ppt/slides/_rels/slide15.xml.rels><?xml version="1.0" encoding="UTF-8"?>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
</Relationships>
</file>

<file path=ppt/slides/_rels/slide16.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17.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18.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19.xml.rels><?xml version="1.0" encoding="UTF-8"?>
<Relationships xmlns="http://schemas.openxmlformats.org/package/2006/relationships"><Relationship Id="rId1" Type="http://schemas.openxmlformats.org/officeDocument/2006/relationships/image" Target="../media/image12.png"/><Relationship Id="rId2" Type="http://schemas.openxmlformats.org/officeDocument/2006/relationships/image" Target="../media/image13.png"/><Relationship Id="rId3" Type="http://schemas.openxmlformats.org/officeDocument/2006/relationships/slideLayout" Target="../slideLayouts/slideLayout1.xml"/>
</Relationships>
</file>

<file path=ppt/slides/_rels/slide20.xml.rels><?xml version="1.0" encoding="UTF-8"?>
<Relationships xmlns="http://schemas.openxmlformats.org/package/2006/relationships"><Relationship Id="rId1" Type="http://schemas.openxmlformats.org/officeDocument/2006/relationships/image" Target="../media/image14.png"/><Relationship Id="rId2" Type="http://schemas.openxmlformats.org/officeDocument/2006/relationships/slideLayout" Target="../slideLayouts/slideLayout1.xml"/>
</Relationships>
</file>

<file path=ppt/slides/_rels/slide21.xml.rels><?xml version="1.0" encoding="UTF-8"?>
<Relationships xmlns="http://schemas.openxmlformats.org/package/2006/relationships"><Relationship Id="rId1" Type="http://schemas.openxmlformats.org/officeDocument/2006/relationships/image" Target="../media/image15.png"/><Relationship Id="rId2" Type="http://schemas.openxmlformats.org/officeDocument/2006/relationships/image" Target="../media/image16.png"/><Relationship Id="rId3" Type="http://schemas.openxmlformats.org/officeDocument/2006/relationships/slideLayout" Target="../slideLayouts/slideLayout1.xml"/>
</Relationships>
</file>

<file path=ppt/slides/_rels/slide22.xml.rels><?xml version="1.0" encoding="UTF-8"?>
<Relationships xmlns="http://schemas.openxmlformats.org/package/2006/relationships"><Relationship Id="rId1" Type="http://schemas.openxmlformats.org/officeDocument/2006/relationships/image" Target="../media/image17.png"/><Relationship Id="rId2" Type="http://schemas.openxmlformats.org/officeDocument/2006/relationships/slideLayout" Target="../slideLayouts/slideLayout1.xml"/>
</Relationships>
</file>

<file path=ppt/slides/_rels/slide23.xml.rels><?xml version="1.0" encoding="UTF-8"?>
<Relationships xmlns="http://schemas.openxmlformats.org/package/2006/relationships"><Relationship Id="rId1" Type="http://schemas.openxmlformats.org/officeDocument/2006/relationships/image" Target="../media/image18.png"/><Relationship Id="rId2" Type="http://schemas.openxmlformats.org/officeDocument/2006/relationships/image" Target="../media/image19.png"/><Relationship Id="rId3" Type="http://schemas.openxmlformats.org/officeDocument/2006/relationships/slideLayout" Target="../slideLayouts/slideLayout1.xml"/>
</Relationships>
</file>

<file path=ppt/slides/_rels/slide24.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25.xml.rels><?xml version="1.0" encoding="UTF-8"?>
<Relationships xmlns="http://schemas.openxmlformats.org/package/2006/relationships"><Relationship Id="rId1" Type="http://schemas.openxmlformats.org/officeDocument/2006/relationships/image" Target="../media/image2.png"/><Relationship Id="rId2" Type="http://schemas.openxmlformats.org/officeDocument/2006/relationships/image" Target="../media/image3.png"/><Relationship Id="rId3" Type="http://schemas.openxmlformats.org/officeDocument/2006/relationships/slideLayout" Target="../slideLayouts/slideLayout1.xml"/>
</Relationships>
</file>

<file path=ppt/slides/_rels/slide26.xml.rels><?xml version="1.0" encoding="UTF-8"?>
<Relationships xmlns="http://schemas.openxmlformats.org/package/2006/relationships"><Relationship Id="rId1" Type="http://schemas.openxmlformats.org/officeDocument/2006/relationships/slideLayout" Target="../slideLayouts/slideLayout1.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4" name="PlaceHolder 1"/>
          <p:cNvSpPr>
            <a:spLocks noGrp="1"/>
          </p:cNvSpPr>
          <p:nvPr>
            <p:ph type="title"/>
          </p:nvPr>
        </p:nvSpPr>
        <p:spPr>
          <a:xfrm>
            <a:off x="0" y="3352680"/>
            <a:ext cx="13004640" cy="2159280"/>
          </a:xfrm>
          <a:prstGeom prst="rect">
            <a:avLst/>
          </a:prstGeom>
          <a:noFill/>
          <a:ln w="0">
            <a:noFill/>
          </a:ln>
        </p:spPr>
        <p:txBody>
          <a:bodyPr lIns="50760" rIns="50760" tIns="50760" bIns="50760" anchor="b">
            <a:noAutofit/>
          </a:bodyPr>
          <a:p>
            <a:pPr indent="0" algn="ctr">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4800" spc="-1" strike="noStrike">
                <a:solidFill>
                  <a:srgbClr val="000000"/>
                </a:solidFill>
                <a:latin typeface="Georgia"/>
                <a:ea typeface="Georgia"/>
              </a:rPr>
              <a:t>Ben Sessions</a:t>
            </a:r>
            <a:br>
              <a:rPr sz="4800"/>
            </a:br>
            <a:r>
              <a:rPr b="0" lang="en-US" sz="4800" spc="-1" strike="noStrike">
                <a:solidFill>
                  <a:srgbClr val="000000"/>
                </a:solidFill>
                <a:latin typeface="Georgia"/>
                <a:ea typeface="Georgia"/>
              </a:rPr>
              <a:t>The Sessions Law Firm, LLC</a:t>
            </a:r>
            <a:br>
              <a:rPr sz="4800"/>
            </a:br>
            <a:r>
              <a:rPr b="0" lang="en-US" sz="4800" spc="-1" strike="noStrike">
                <a:solidFill>
                  <a:srgbClr val="000000"/>
                </a:solidFill>
                <a:latin typeface="Georgia"/>
                <a:ea typeface="Georgia"/>
              </a:rPr>
              <a:t>(470) 225-7710</a:t>
            </a:r>
            <a:br>
              <a:rPr sz="4800"/>
            </a:br>
            <a:r>
              <a:rPr b="0" lang="en-US" sz="4800" spc="-1" strike="noStrike">
                <a:solidFill>
                  <a:srgbClr val="000000"/>
                </a:solidFill>
                <a:latin typeface="Georgia"/>
                <a:ea typeface="Georgia"/>
              </a:rPr>
              <a:t>Ben@SessionsCriminalDefense.com</a:t>
            </a:r>
            <a:br>
              <a:rPr sz="4800"/>
            </a:br>
            <a:r>
              <a:rPr b="0" lang="en-US" sz="4800" spc="-1" strike="noStrike">
                <a:solidFill>
                  <a:srgbClr val="000000"/>
                </a:solidFill>
                <a:latin typeface="Georgia"/>
                <a:ea typeface="Georgia"/>
              </a:rPr>
              <a:t>www.SessionsCriminalDefense.com</a:t>
            </a:r>
            <a:endParaRPr b="0" lang="en-US" sz="4800" spc="-1" strike="noStrike">
              <a:solidFill>
                <a:srgbClr val="000000"/>
              </a:solidFill>
              <a:latin typeface="Gill Sans"/>
            </a:endParaRPr>
          </a:p>
        </p:txBody>
      </p:sp>
    </p:spTree>
  </p:cSld>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5" name="PlaceHolder 1"/>
          <p:cNvSpPr>
            <a:spLocks noGrp="1"/>
          </p:cNvSpPr>
          <p:nvPr>
            <p:ph type="title"/>
          </p:nvPr>
        </p:nvSpPr>
        <p:spPr>
          <a:xfrm>
            <a:off x="177480" y="342720"/>
            <a:ext cx="12649320" cy="2158920"/>
          </a:xfrm>
          <a:prstGeom prst="rect">
            <a:avLst/>
          </a:prstGeom>
          <a:noFill/>
          <a:ln w="0">
            <a:noFill/>
          </a:ln>
        </p:spPr>
        <p:txBody>
          <a:bodyPr lIns="50760" rIns="50760" tIns="50760" bIns="50760" anchor="b">
            <a:noAutofit/>
          </a:bodyPr>
          <a:p>
            <a:pPr indent="0" algn="ctr">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4800" spc="-1" strike="noStrike">
                <a:solidFill>
                  <a:srgbClr val="000000"/>
                </a:solidFill>
                <a:latin typeface="Georgia"/>
                <a:ea typeface="Georgia"/>
              </a:rPr>
              <a:t>The possibility of mouth alcohol is dangerous stuff when the State relies upon a breath test to prove a </a:t>
            </a:r>
            <a:r>
              <a:rPr b="0" lang="ja-JP" sz="4800" spc="-1" strike="noStrike">
                <a:solidFill>
                  <a:srgbClr val="000000"/>
                </a:solidFill>
                <a:latin typeface="Arial"/>
                <a:ea typeface="Georgia"/>
              </a:rPr>
              <a:t>“</a:t>
            </a:r>
            <a:r>
              <a:rPr b="0" lang="en-US" sz="4800" spc="-1" strike="noStrike">
                <a:solidFill>
                  <a:srgbClr val="000000"/>
                </a:solidFill>
                <a:latin typeface="Georgia"/>
                <a:ea typeface="Georgia"/>
              </a:rPr>
              <a:t>per se</a:t>
            </a:r>
            <a:r>
              <a:rPr b="0" lang="ja-JP" sz="4800" spc="-1" strike="noStrike">
                <a:solidFill>
                  <a:srgbClr val="000000"/>
                </a:solidFill>
                <a:latin typeface="Arial"/>
                <a:ea typeface="Georgia"/>
              </a:rPr>
              <a:t>”</a:t>
            </a:r>
            <a:r>
              <a:rPr b="0" lang="en-US" sz="4800" spc="-1" strike="noStrike">
                <a:solidFill>
                  <a:srgbClr val="000000"/>
                </a:solidFill>
                <a:latin typeface="Georgia"/>
                <a:ea typeface="Georgia"/>
              </a:rPr>
              <a:t> charge.</a:t>
            </a:r>
            <a:endParaRPr b="0" lang="en-US" sz="4800" spc="-1" strike="noStrike">
              <a:solidFill>
                <a:srgbClr val="000000"/>
              </a:solidFill>
              <a:latin typeface="Gill Sans"/>
            </a:endParaRPr>
          </a:p>
        </p:txBody>
      </p:sp>
      <p:pic>
        <p:nvPicPr>
          <p:cNvPr id="26" name="Picture 2" descr=""/>
          <p:cNvPicPr/>
          <p:nvPr/>
        </p:nvPicPr>
        <p:blipFill>
          <a:blip r:embed="rId1"/>
          <a:stretch/>
        </p:blipFill>
        <p:spPr>
          <a:xfrm>
            <a:off x="1752480" y="3517920"/>
            <a:ext cx="9499680" cy="1523880"/>
          </a:xfrm>
          <a:prstGeom prst="rect">
            <a:avLst/>
          </a:prstGeom>
          <a:ln w="0">
            <a:noFill/>
          </a:ln>
        </p:spPr>
      </p:pic>
      <p:sp>
        <p:nvSpPr>
          <p:cNvPr id="27" name="Rectangle 3"/>
          <p:cNvSpPr/>
          <p:nvPr/>
        </p:nvSpPr>
        <p:spPr>
          <a:xfrm>
            <a:off x="2451240" y="7467480"/>
            <a:ext cx="8508600" cy="1097640"/>
          </a:xfrm>
          <a:prstGeom prst="rect">
            <a:avLst/>
          </a:prstGeom>
          <a:noFill/>
          <a:ln w="0">
            <a:noFill/>
          </a:ln>
        </p:spPr>
        <p:style>
          <a:lnRef idx="0"/>
          <a:fillRef idx="0"/>
          <a:effectRef idx="0"/>
          <a:fontRef idx="minor"/>
        </p:style>
        <p:txBody>
          <a:bodyPr wrap="none" lIns="0" rIns="40680" tIns="0" bIns="0" anchor="t">
            <a:spAutoFit/>
          </a:bodyPr>
          <a:p>
            <a:pPr marL="39600" algn="ct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400" spc="-1" strike="noStrike">
                <a:solidFill>
                  <a:srgbClr val="000000"/>
                </a:solidFill>
                <a:latin typeface="Georgia"/>
                <a:ea typeface="ＭＳ Ｐゴシック"/>
              </a:rPr>
              <a:t>2012 Refresher Manual, p. 9</a:t>
            </a:r>
            <a:endParaRPr b="0" lang="en-US" sz="2400" spc="-1" strike="noStrike">
              <a:solidFill>
                <a:srgbClr val="000000"/>
              </a:solidFill>
              <a:latin typeface="Gill Sans"/>
            </a:endParaRPr>
          </a:p>
          <a:p>
            <a:pPr marL="39600" algn="ct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2400" spc="-1" strike="noStrike">
              <a:solidFill>
                <a:srgbClr val="000000"/>
              </a:solidFill>
              <a:latin typeface="Gill Sans"/>
            </a:endParaRPr>
          </a:p>
          <a:p>
            <a:pPr marL="39600" algn="ct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400" spc="-1" strike="noStrike">
                <a:solidFill>
                  <a:srgbClr val="000000"/>
                </a:solidFill>
                <a:latin typeface="Georgia"/>
                <a:ea typeface="ＭＳ Ｐゴシック"/>
              </a:rPr>
              <a:t>** This quote is not present in prior Operator Manuals</a:t>
            </a:r>
            <a:endParaRPr b="0" lang="en-US" sz="2400" spc="-1" strike="noStrike">
              <a:solidFill>
                <a:srgbClr val="000000"/>
              </a:solidFill>
              <a:latin typeface="Gill Sans"/>
            </a:endParaRPr>
          </a:p>
        </p:txBody>
      </p:sp>
    </p:spTree>
  </p:cSld>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28" name="Picture 1" descr=""/>
          <p:cNvPicPr/>
          <p:nvPr/>
        </p:nvPicPr>
        <p:blipFill>
          <a:blip r:embed="rId1"/>
          <a:stretch/>
        </p:blipFill>
        <p:spPr>
          <a:xfrm>
            <a:off x="1073160" y="1981080"/>
            <a:ext cx="10845720" cy="1143000"/>
          </a:xfrm>
          <a:prstGeom prst="rect">
            <a:avLst/>
          </a:prstGeom>
          <a:ln w="0">
            <a:noFill/>
          </a:ln>
        </p:spPr>
      </p:pic>
      <p:pic>
        <p:nvPicPr>
          <p:cNvPr id="29" name="Picture 2" descr=""/>
          <p:cNvPicPr/>
          <p:nvPr/>
        </p:nvPicPr>
        <p:blipFill>
          <a:blip r:embed="rId2"/>
          <a:stretch/>
        </p:blipFill>
        <p:spPr>
          <a:xfrm>
            <a:off x="4000680" y="3860640"/>
            <a:ext cx="5003640" cy="4838760"/>
          </a:xfrm>
          <a:prstGeom prst="rect">
            <a:avLst/>
          </a:prstGeom>
          <a:ln w="0">
            <a:noFill/>
          </a:ln>
        </p:spPr>
      </p:pic>
    </p:spTree>
  </p:cSld>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0" name="PlaceHolder 1"/>
          <p:cNvSpPr>
            <a:spLocks noGrp="1"/>
          </p:cNvSpPr>
          <p:nvPr>
            <p:ph type="title"/>
          </p:nvPr>
        </p:nvSpPr>
        <p:spPr>
          <a:xfrm>
            <a:off x="1269720" y="0"/>
            <a:ext cx="10464840" cy="4152960"/>
          </a:xfrm>
          <a:prstGeom prst="rect">
            <a:avLst/>
          </a:prstGeom>
          <a:noFill/>
          <a:ln w="0">
            <a:noFill/>
          </a:ln>
        </p:spPr>
        <p:txBody>
          <a:bodyPr lIns="50760" rIns="50760" tIns="50760" bIns="50760" anchor="b">
            <a:noAutofit/>
          </a:bodyPr>
          <a:p>
            <a:pPr indent="0" algn="ct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800" spc="-1" strike="noStrike">
              <a:solidFill>
                <a:srgbClr val="000000"/>
              </a:solidFill>
              <a:latin typeface="Gill Sans"/>
            </a:endParaRPr>
          </a:p>
        </p:txBody>
      </p:sp>
      <p:sp>
        <p:nvSpPr>
          <p:cNvPr id="31" name=""/>
          <p:cNvSpPr txBox="1"/>
          <p:nvPr/>
        </p:nvSpPr>
        <p:spPr>
          <a:xfrm>
            <a:off x="1269720" y="5028840"/>
            <a:ext cx="10464840" cy="4724280"/>
          </a:xfrm>
          <a:prstGeom prst="rect">
            <a:avLst/>
          </a:prstGeom>
          <a:noFill/>
          <a:ln w="0">
            <a:noFill/>
          </a:ln>
        </p:spPr>
        <p:txBody>
          <a:bodyPr lIns="50760" rIns="50760" tIns="50760" bIns="50760" anchor="t">
            <a:normAutofit/>
          </a:bodyPr>
          <a:p>
            <a:pPr algn="ct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2800" spc="-1" strike="noStrike">
              <a:solidFill>
                <a:srgbClr val="000000"/>
              </a:solidFill>
              <a:latin typeface="Gill Sans"/>
            </a:endParaRPr>
          </a:p>
        </p:txBody>
      </p:sp>
    </p:spTree>
  </p:cSld>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2" name="PlaceHolder 1"/>
          <p:cNvSpPr>
            <a:spLocks noGrp="1"/>
          </p:cNvSpPr>
          <p:nvPr>
            <p:ph type="title"/>
          </p:nvPr>
        </p:nvSpPr>
        <p:spPr>
          <a:xfrm>
            <a:off x="126720" y="1066320"/>
            <a:ext cx="12750840" cy="1079640"/>
          </a:xfrm>
          <a:prstGeom prst="rect">
            <a:avLst/>
          </a:prstGeom>
          <a:noFill/>
          <a:ln w="0">
            <a:noFill/>
          </a:ln>
        </p:spPr>
        <p:txBody>
          <a:bodyPr lIns="50760" rIns="50760" tIns="50760" bIns="50760" anchor="b">
            <a:noAutofit/>
          </a:bodyPr>
          <a:p>
            <a:pPr indent="0" algn="ctr">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4000" spc="-1" strike="noStrike">
                <a:solidFill>
                  <a:srgbClr val="000000"/>
                </a:solidFill>
                <a:latin typeface="Georgia"/>
                <a:ea typeface="Georgia"/>
              </a:rPr>
              <a:t>Why is the Mouth Alcohol Defense my </a:t>
            </a:r>
            <a:r>
              <a:rPr b="0" lang="ja-JP" sz="4000" spc="-1" strike="noStrike">
                <a:solidFill>
                  <a:srgbClr val="000000"/>
                </a:solidFill>
                <a:latin typeface="Arial"/>
                <a:ea typeface="Georgia"/>
              </a:rPr>
              <a:t>“</a:t>
            </a:r>
            <a:r>
              <a:rPr b="0" lang="en-US" sz="4000" spc="-1" strike="noStrike">
                <a:solidFill>
                  <a:srgbClr val="000000"/>
                </a:solidFill>
                <a:latin typeface="Georgia"/>
                <a:ea typeface="Georgia"/>
              </a:rPr>
              <a:t>go-to</a:t>
            </a:r>
            <a:r>
              <a:rPr b="0" lang="ja-JP" sz="4000" spc="-1" strike="noStrike">
                <a:solidFill>
                  <a:srgbClr val="000000"/>
                </a:solidFill>
                <a:latin typeface="Arial"/>
                <a:ea typeface="Georgia"/>
              </a:rPr>
              <a:t>”</a:t>
            </a:r>
            <a:r>
              <a:rPr b="0" lang="en-US" sz="4000" spc="-1" strike="noStrike">
                <a:solidFill>
                  <a:srgbClr val="000000"/>
                </a:solidFill>
                <a:latin typeface="Georgia"/>
                <a:ea typeface="Georgia"/>
              </a:rPr>
              <a:t> defense?</a:t>
            </a:r>
            <a:br>
              <a:rPr sz="4000"/>
            </a:br>
            <a:endParaRPr b="0" lang="en-US" sz="4000" spc="-1" strike="noStrike">
              <a:solidFill>
                <a:srgbClr val="000000"/>
              </a:solidFill>
              <a:latin typeface="Gill Sans"/>
            </a:endParaRPr>
          </a:p>
        </p:txBody>
      </p:sp>
      <p:sp>
        <p:nvSpPr>
          <p:cNvPr id="33" name="PlaceHolder 2"/>
          <p:cNvSpPr>
            <a:spLocks noGrp="1"/>
          </p:cNvSpPr>
          <p:nvPr>
            <p:ph/>
          </p:nvPr>
        </p:nvSpPr>
        <p:spPr>
          <a:xfrm>
            <a:off x="1269720" y="3339720"/>
            <a:ext cx="10464840" cy="2451240"/>
          </a:xfrm>
          <a:prstGeom prst="rect">
            <a:avLst/>
          </a:prstGeom>
          <a:noFill/>
          <a:ln w="0">
            <a:noFill/>
          </a:ln>
        </p:spPr>
        <p:txBody>
          <a:bodyPr lIns="50760" rIns="50760" tIns="50760" bIns="50760" anchor="t">
            <a:normAutofit/>
          </a:bodyPr>
          <a:p>
            <a:pPr indent="0" algn="ctr">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3200" spc="-1" strike="noStrike">
                <a:solidFill>
                  <a:srgbClr val="000000"/>
                </a:solidFill>
                <a:latin typeface="Georgia"/>
                <a:ea typeface="Georgia"/>
              </a:rPr>
              <a:t>1. My clients  are broke, </a:t>
            </a:r>
            <a:r>
              <a:rPr b="0" lang="en-US" sz="3200" spc="-1" strike="noStrike">
                <a:solidFill>
                  <a:srgbClr val="ff0000"/>
                </a:solidFill>
                <a:latin typeface="Georgia"/>
                <a:ea typeface="Georgia"/>
              </a:rPr>
              <a:t>and it is affordable</a:t>
            </a:r>
            <a:r>
              <a:rPr b="0" lang="en-US" sz="3200" spc="-1" strike="noStrike">
                <a:solidFill>
                  <a:srgbClr val="000000"/>
                </a:solidFill>
                <a:latin typeface="Georgia"/>
                <a:ea typeface="Georgia"/>
              </a:rPr>
              <a:t>.</a:t>
            </a:r>
            <a:endParaRPr b="0" lang="en-US" sz="3200" spc="-1" strike="noStrike">
              <a:solidFill>
                <a:srgbClr val="000000"/>
              </a:solidFill>
              <a:latin typeface="Gill Sans"/>
            </a:endParaRPr>
          </a:p>
          <a:p>
            <a:pPr indent="0" algn="ctr">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2800" spc="-1" strike="noStrike">
              <a:solidFill>
                <a:srgbClr val="000000"/>
              </a:solidFill>
              <a:latin typeface="Gill Sans"/>
            </a:endParaRPr>
          </a:p>
          <a:p>
            <a:pPr indent="0" algn="ctr">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3200" spc="-1" strike="noStrike">
                <a:solidFill>
                  <a:srgbClr val="000000"/>
                </a:solidFill>
                <a:latin typeface="Georgia"/>
                <a:ea typeface="Georgia"/>
              </a:rPr>
              <a:t>2. They want a Not Guilty, </a:t>
            </a:r>
            <a:r>
              <a:rPr b="0" lang="en-US" sz="3200" spc="-1" strike="noStrike">
                <a:solidFill>
                  <a:srgbClr val="ff0000"/>
                </a:solidFill>
                <a:latin typeface="Georgia"/>
                <a:ea typeface="Georgia"/>
              </a:rPr>
              <a:t>and it works</a:t>
            </a:r>
            <a:r>
              <a:rPr b="0" lang="en-US" sz="3200" spc="-1" strike="noStrike">
                <a:solidFill>
                  <a:srgbClr val="000000"/>
                </a:solidFill>
                <a:latin typeface="Georgia"/>
                <a:ea typeface="Georgia"/>
              </a:rPr>
              <a:t>.</a:t>
            </a:r>
            <a:endParaRPr b="0" lang="en-US" sz="3200" spc="-1" strike="noStrike">
              <a:solidFill>
                <a:srgbClr val="000000"/>
              </a:solidFill>
              <a:latin typeface="Gill Sans"/>
            </a:endParaRPr>
          </a:p>
        </p:txBody>
      </p:sp>
    </p:spTree>
  </p:cSld>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34" name="Picture 1" descr=""/>
          <p:cNvPicPr/>
          <p:nvPr/>
        </p:nvPicPr>
        <p:blipFill>
          <a:blip r:embed="rId1"/>
          <a:stretch/>
        </p:blipFill>
        <p:spPr>
          <a:xfrm>
            <a:off x="3720960" y="2590920"/>
            <a:ext cx="5562720" cy="6413400"/>
          </a:xfrm>
          <a:prstGeom prst="rect">
            <a:avLst/>
          </a:prstGeom>
          <a:ln w="0">
            <a:noFill/>
          </a:ln>
        </p:spPr>
      </p:pic>
      <p:sp>
        <p:nvSpPr>
          <p:cNvPr id="35" name="Rectangle 2"/>
          <p:cNvSpPr/>
          <p:nvPr/>
        </p:nvSpPr>
        <p:spPr>
          <a:xfrm>
            <a:off x="1434960" y="406440"/>
            <a:ext cx="10134720" cy="1320840"/>
          </a:xfrm>
          <a:prstGeom prst="rect">
            <a:avLst/>
          </a:prstGeom>
          <a:noFill/>
          <a:ln w="0">
            <a:noFill/>
          </a:ln>
        </p:spPr>
        <p:style>
          <a:lnRef idx="0"/>
          <a:fillRef idx="0"/>
          <a:effectRef idx="0"/>
          <a:fontRef idx="minor"/>
        </p:style>
        <p:txBody>
          <a:bodyPr lIns="0" rIns="40680" tIns="0" bIns="0" anchor="t">
            <a:noAutofit/>
          </a:bodyPr>
          <a:p>
            <a:pPr marL="39600" algn="ct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4200" spc="-1" strike="noStrike">
                <a:solidFill>
                  <a:srgbClr val="000000"/>
                </a:solidFill>
                <a:latin typeface="Georgia"/>
                <a:ea typeface="ＭＳ Ｐゴシック"/>
              </a:rPr>
              <a:t>The Mouth Alcohol Defense starts with the Intoxilyzer Operator</a:t>
            </a:r>
            <a:r>
              <a:rPr b="0" lang="ja-JP" sz="4200" spc="-1" strike="noStrike">
                <a:solidFill>
                  <a:srgbClr val="000000"/>
                </a:solidFill>
                <a:latin typeface="Arial"/>
                <a:ea typeface="ＭＳ Ｐゴシック"/>
              </a:rPr>
              <a:t>’</a:t>
            </a:r>
            <a:r>
              <a:rPr b="0" lang="en-US" sz="4200" spc="-1" strike="noStrike">
                <a:solidFill>
                  <a:srgbClr val="000000"/>
                </a:solidFill>
                <a:latin typeface="Georgia"/>
                <a:ea typeface="Georgia"/>
              </a:rPr>
              <a:t>s Manual. </a:t>
            </a:r>
            <a:endParaRPr b="0" lang="en-US" sz="4200" spc="-1" strike="noStrike">
              <a:solidFill>
                <a:srgbClr val="000000"/>
              </a:solidFill>
              <a:latin typeface="Gill Sans"/>
            </a:endParaRPr>
          </a:p>
        </p:txBody>
      </p:sp>
    </p:spTree>
  </p:cSld>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6" name="PlaceHolder 1"/>
          <p:cNvSpPr>
            <a:spLocks noGrp="1"/>
          </p:cNvSpPr>
          <p:nvPr>
            <p:ph type="title"/>
          </p:nvPr>
        </p:nvSpPr>
        <p:spPr>
          <a:xfrm>
            <a:off x="177480" y="342720"/>
            <a:ext cx="12649320" cy="2158920"/>
          </a:xfrm>
          <a:prstGeom prst="rect">
            <a:avLst/>
          </a:prstGeom>
          <a:noFill/>
          <a:ln w="0">
            <a:noFill/>
          </a:ln>
        </p:spPr>
        <p:txBody>
          <a:bodyPr lIns="50760" rIns="50760" tIns="50760" bIns="50760" anchor="b">
            <a:noAutofit/>
          </a:bodyPr>
          <a:p>
            <a:pPr indent="0" algn="ctr">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4800" spc="-1" strike="noStrike">
                <a:solidFill>
                  <a:srgbClr val="000000"/>
                </a:solidFill>
                <a:latin typeface="Georgia"/>
                <a:ea typeface="Georgia"/>
              </a:rPr>
              <a:t>The possibility of mouth alcohol is dangerous stuff when the State relies upon a breath test to prove a </a:t>
            </a:r>
            <a:r>
              <a:rPr b="0" lang="ja-JP" sz="4800" spc="-1" strike="noStrike">
                <a:solidFill>
                  <a:srgbClr val="000000"/>
                </a:solidFill>
                <a:latin typeface="Arial"/>
                <a:ea typeface="Georgia"/>
              </a:rPr>
              <a:t>“</a:t>
            </a:r>
            <a:r>
              <a:rPr b="0" lang="en-US" sz="4800" spc="-1" strike="noStrike">
                <a:solidFill>
                  <a:srgbClr val="000000"/>
                </a:solidFill>
                <a:latin typeface="Georgia"/>
                <a:ea typeface="Georgia"/>
              </a:rPr>
              <a:t>per se</a:t>
            </a:r>
            <a:r>
              <a:rPr b="0" lang="ja-JP" sz="4800" spc="-1" strike="noStrike">
                <a:solidFill>
                  <a:srgbClr val="000000"/>
                </a:solidFill>
                <a:latin typeface="Arial"/>
                <a:ea typeface="Georgia"/>
              </a:rPr>
              <a:t>”</a:t>
            </a:r>
            <a:r>
              <a:rPr b="0" lang="en-US" sz="4800" spc="-1" strike="noStrike">
                <a:solidFill>
                  <a:srgbClr val="000000"/>
                </a:solidFill>
                <a:latin typeface="Georgia"/>
                <a:ea typeface="Georgia"/>
              </a:rPr>
              <a:t> charge.</a:t>
            </a:r>
            <a:endParaRPr b="0" lang="en-US" sz="4800" spc="-1" strike="noStrike">
              <a:solidFill>
                <a:srgbClr val="000000"/>
              </a:solidFill>
              <a:latin typeface="Gill Sans"/>
            </a:endParaRPr>
          </a:p>
        </p:txBody>
      </p:sp>
      <p:pic>
        <p:nvPicPr>
          <p:cNvPr id="37" name="Picture 2" descr=""/>
          <p:cNvPicPr/>
          <p:nvPr/>
        </p:nvPicPr>
        <p:blipFill>
          <a:blip r:embed="rId1"/>
          <a:stretch/>
        </p:blipFill>
        <p:spPr>
          <a:xfrm>
            <a:off x="1752480" y="3517920"/>
            <a:ext cx="9499680" cy="1523880"/>
          </a:xfrm>
          <a:prstGeom prst="rect">
            <a:avLst/>
          </a:prstGeom>
          <a:ln w="0">
            <a:noFill/>
          </a:ln>
        </p:spPr>
      </p:pic>
      <p:sp>
        <p:nvSpPr>
          <p:cNvPr id="38" name="Rectangle 3"/>
          <p:cNvSpPr/>
          <p:nvPr/>
        </p:nvSpPr>
        <p:spPr>
          <a:xfrm>
            <a:off x="2451240" y="7467480"/>
            <a:ext cx="8508600" cy="1097640"/>
          </a:xfrm>
          <a:prstGeom prst="rect">
            <a:avLst/>
          </a:prstGeom>
          <a:noFill/>
          <a:ln w="0">
            <a:noFill/>
          </a:ln>
        </p:spPr>
        <p:style>
          <a:lnRef idx="0"/>
          <a:fillRef idx="0"/>
          <a:effectRef idx="0"/>
          <a:fontRef idx="minor"/>
        </p:style>
        <p:txBody>
          <a:bodyPr wrap="none" lIns="0" rIns="40680" tIns="0" bIns="0" anchor="t">
            <a:spAutoFit/>
          </a:bodyPr>
          <a:p>
            <a:pPr marL="39600" algn="ct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400" spc="-1" strike="noStrike">
                <a:solidFill>
                  <a:srgbClr val="000000"/>
                </a:solidFill>
                <a:latin typeface="Georgia"/>
                <a:ea typeface="ＭＳ Ｐゴシック"/>
              </a:rPr>
              <a:t>2012 Refresher Manual, p. 9</a:t>
            </a:r>
            <a:endParaRPr b="0" lang="en-US" sz="2400" spc="-1" strike="noStrike">
              <a:solidFill>
                <a:srgbClr val="000000"/>
              </a:solidFill>
              <a:latin typeface="Gill Sans"/>
            </a:endParaRPr>
          </a:p>
          <a:p>
            <a:pPr marL="39600" algn="ct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2400" spc="-1" strike="noStrike">
              <a:solidFill>
                <a:srgbClr val="000000"/>
              </a:solidFill>
              <a:latin typeface="Gill Sans"/>
            </a:endParaRPr>
          </a:p>
          <a:p>
            <a:pPr marL="39600" algn="ct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400" spc="-1" strike="noStrike">
                <a:solidFill>
                  <a:srgbClr val="000000"/>
                </a:solidFill>
                <a:latin typeface="Georgia"/>
                <a:ea typeface="ＭＳ Ｐゴシック"/>
              </a:rPr>
              <a:t>** This quote is not present in prior Operator Manuals</a:t>
            </a:r>
            <a:endParaRPr b="0" lang="en-US" sz="2400" spc="-1" strike="noStrike">
              <a:solidFill>
                <a:srgbClr val="000000"/>
              </a:solidFill>
              <a:latin typeface="Gill Sans"/>
            </a:endParaRPr>
          </a:p>
        </p:txBody>
      </p:sp>
    </p:spTree>
  </p:cSld>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9" name="PlaceHolder 1"/>
          <p:cNvSpPr>
            <a:spLocks noGrp="1"/>
          </p:cNvSpPr>
          <p:nvPr>
            <p:ph type="title"/>
          </p:nvPr>
        </p:nvSpPr>
        <p:spPr>
          <a:xfrm>
            <a:off x="1117080" y="888840"/>
            <a:ext cx="10464840" cy="1841760"/>
          </a:xfrm>
          <a:prstGeom prst="rect">
            <a:avLst/>
          </a:prstGeom>
          <a:noFill/>
          <a:ln w="0">
            <a:noFill/>
          </a:ln>
        </p:spPr>
        <p:txBody>
          <a:bodyPr lIns="50760" rIns="50760" tIns="50760" bIns="50760" anchor="b">
            <a:noAutofit/>
          </a:bodyPr>
          <a:p>
            <a:pPr indent="0" algn="ctr">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4400" spc="-1" strike="noStrike">
                <a:solidFill>
                  <a:srgbClr val="000000"/>
                </a:solidFill>
                <a:latin typeface="Georgia"/>
                <a:ea typeface="Georgia"/>
              </a:rPr>
              <a:t>3 Safeguards Against Mouth Alcohol From the Manual</a:t>
            </a:r>
            <a:endParaRPr b="0" lang="en-US" sz="4400" spc="-1" strike="noStrike">
              <a:solidFill>
                <a:srgbClr val="000000"/>
              </a:solidFill>
              <a:latin typeface="Gill Sans"/>
            </a:endParaRPr>
          </a:p>
        </p:txBody>
      </p:sp>
      <p:sp>
        <p:nvSpPr>
          <p:cNvPr id="40" name="PlaceHolder 2"/>
          <p:cNvSpPr>
            <a:spLocks noGrp="1"/>
          </p:cNvSpPr>
          <p:nvPr>
            <p:ph/>
          </p:nvPr>
        </p:nvSpPr>
        <p:spPr>
          <a:xfrm>
            <a:off x="634680" y="3250800"/>
            <a:ext cx="11734920" cy="3251160"/>
          </a:xfrm>
          <a:prstGeom prst="rect">
            <a:avLst/>
          </a:prstGeom>
          <a:noFill/>
          <a:ln w="0">
            <a:noFill/>
          </a:ln>
        </p:spPr>
        <p:txBody>
          <a:bodyPr lIns="50760" rIns="50760" tIns="50760" bIns="50760" anchor="t">
            <a:normAutofit/>
          </a:bodyPr>
          <a:p>
            <a:pPr>
              <a:lnSpc>
                <a:spcPct val="100000"/>
              </a:lnSpc>
              <a:buClr>
                <a:srgbClr val="000000"/>
              </a:buClr>
              <a:buSzPct val="125000"/>
              <a:buFont typeface="Georgia"/>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3200" spc="-1" strike="noStrike">
                <a:solidFill>
                  <a:srgbClr val="ff0000"/>
                </a:solidFill>
                <a:latin typeface="Georgia"/>
                <a:ea typeface="Georgia"/>
              </a:rPr>
              <a:t> </a:t>
            </a:r>
            <a:r>
              <a:rPr b="0" lang="en-US" sz="3200" spc="-1" strike="noStrike">
                <a:solidFill>
                  <a:srgbClr val="ff0000"/>
                </a:solidFill>
                <a:latin typeface="Georgia"/>
                <a:ea typeface="Georgia"/>
              </a:rPr>
              <a:t>20-minute </a:t>
            </a:r>
            <a:r>
              <a:rPr b="0" lang="ja-JP" sz="3200" spc="-1" strike="noStrike">
                <a:solidFill>
                  <a:srgbClr val="ff0000"/>
                </a:solidFill>
                <a:latin typeface="Arial"/>
                <a:ea typeface="Georgia"/>
              </a:rPr>
              <a:t>“</a:t>
            </a:r>
            <a:r>
              <a:rPr b="0" lang="en-US" sz="3200" spc="-1" strike="noStrike">
                <a:solidFill>
                  <a:srgbClr val="ff0000"/>
                </a:solidFill>
                <a:latin typeface="Georgia"/>
                <a:ea typeface="Georgia"/>
              </a:rPr>
              <a:t>wait</a:t>
            </a:r>
            <a:r>
              <a:rPr b="0" lang="ja-JP" sz="3200" spc="-1" strike="noStrike">
                <a:solidFill>
                  <a:srgbClr val="ff0000"/>
                </a:solidFill>
                <a:latin typeface="Arial"/>
                <a:ea typeface="Georgia"/>
              </a:rPr>
              <a:t>”</a:t>
            </a:r>
            <a:r>
              <a:rPr b="0" lang="en-US" sz="3200" spc="-1" strike="noStrike">
                <a:solidFill>
                  <a:srgbClr val="ff0000"/>
                </a:solidFill>
                <a:latin typeface="Georgia"/>
                <a:ea typeface="Georgia"/>
              </a:rPr>
              <a:t> (OBSERVATION) period</a:t>
            </a:r>
            <a:endParaRPr b="0" lang="en-US" sz="3200" spc="-1" strike="noStrike">
              <a:solidFill>
                <a:srgbClr val="000000"/>
              </a:solidFill>
              <a:latin typeface="Gill Sans"/>
            </a:endParaRPr>
          </a:p>
          <a:p>
            <a:pPr indent="0" algn="ctr">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2800" spc="-1" strike="noStrike">
              <a:solidFill>
                <a:srgbClr val="000000"/>
              </a:solidFill>
              <a:latin typeface="Gill Sans"/>
            </a:endParaRPr>
          </a:p>
          <a:p>
            <a:pPr>
              <a:lnSpc>
                <a:spcPct val="100000"/>
              </a:lnSpc>
              <a:buClr>
                <a:srgbClr val="000000"/>
              </a:buClr>
              <a:buSzPct val="125000"/>
              <a:buFont typeface="Georgia"/>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3200" spc="-1" strike="noStrike">
                <a:solidFill>
                  <a:srgbClr val="000000"/>
                </a:solidFill>
                <a:latin typeface="Georgia"/>
                <a:ea typeface="Georgia"/>
              </a:rPr>
              <a:t> </a:t>
            </a:r>
            <a:r>
              <a:rPr b="0" lang="en-US" sz="3200" spc="-1" strike="noStrike">
                <a:solidFill>
                  <a:srgbClr val="000000"/>
                </a:solidFill>
                <a:latin typeface="Georgia"/>
                <a:ea typeface="Georgia"/>
              </a:rPr>
              <a:t>.02 agreement of the samples (the consecutive samples vary by more than .02)</a:t>
            </a:r>
            <a:endParaRPr b="0" lang="en-US" sz="3200" spc="-1" strike="noStrike">
              <a:solidFill>
                <a:srgbClr val="000000"/>
              </a:solidFill>
              <a:latin typeface="Gill Sans"/>
            </a:endParaRPr>
          </a:p>
          <a:p>
            <a:pPr indent="0">
              <a:lnSpc>
                <a:spcPct val="100000"/>
              </a:lnSpc>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3200" spc="-1" strike="noStrike">
              <a:solidFill>
                <a:srgbClr val="000000"/>
              </a:solidFill>
              <a:latin typeface="Gill Sans"/>
            </a:endParaRPr>
          </a:p>
          <a:p>
            <a:pPr>
              <a:lnSpc>
                <a:spcPct val="100000"/>
              </a:lnSpc>
              <a:buClr>
                <a:srgbClr val="000000"/>
              </a:buClr>
              <a:buSzPct val="125000"/>
              <a:buFont typeface="Georgia"/>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3200" spc="-1" strike="noStrike">
                <a:solidFill>
                  <a:srgbClr val="000000"/>
                </a:solidFill>
                <a:latin typeface="Georgia"/>
                <a:ea typeface="Georgia"/>
              </a:rPr>
              <a:t> </a:t>
            </a:r>
            <a:r>
              <a:rPr b="0" lang="en-US" sz="3200" spc="-1" strike="noStrike">
                <a:solidFill>
                  <a:srgbClr val="000000"/>
                </a:solidFill>
                <a:latin typeface="Georgia"/>
                <a:ea typeface="Georgia"/>
              </a:rPr>
              <a:t>the slope detector in the machine (Invalid Sample)</a:t>
            </a:r>
            <a:endParaRPr b="0" lang="en-US" sz="3200" spc="-1" strike="noStrike">
              <a:solidFill>
                <a:srgbClr val="000000"/>
              </a:solidFill>
              <a:latin typeface="Gill Sans"/>
            </a:endParaRPr>
          </a:p>
        </p:txBody>
      </p:sp>
      <p:pic>
        <p:nvPicPr>
          <p:cNvPr id="41" name="Picture 3" descr=""/>
          <p:cNvPicPr/>
          <p:nvPr/>
        </p:nvPicPr>
        <p:blipFill>
          <a:blip r:embed="rId1"/>
          <a:stretch/>
        </p:blipFill>
        <p:spPr>
          <a:xfrm>
            <a:off x="1073160" y="6769080"/>
            <a:ext cx="10845720" cy="1143000"/>
          </a:xfrm>
          <a:prstGeom prst="rect">
            <a:avLst/>
          </a:prstGeom>
          <a:ln w="0">
            <a:noFill/>
          </a:ln>
        </p:spPr>
      </p:pic>
      <p:graphicFrame>
        <p:nvGraphicFramePr>
          <p:cNvPr id="42" name=""/>
          <p:cNvGraphicFramePr/>
          <p:nvPr/>
        </p:nvGraphicFramePr>
        <p:xfrm>
          <a:off x="1268280" y="8193240"/>
          <a:ext cx="10466640" cy="1506240"/>
        </p:xfrm>
        <a:graphic>
          <a:graphicData uri="http://schemas.openxmlformats.org/drawingml/2006/table">
            <a:tbl>
              <a:tblPr/>
              <a:tblGrid>
                <a:gridCol w="3488040"/>
                <a:gridCol w="3917880"/>
                <a:gridCol w="3060720"/>
              </a:tblGrid>
              <a:tr h="833400">
                <a:tc>
                  <a:txBody>
                    <a:bodyPr lIns="50760" rIns="50760" tIns="50760" bIns="50760" anchor="t">
                      <a:noAutofit/>
                    </a:bodyPr>
                    <a:p>
                      <a:pPr marL="39600">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400" spc="-1" strike="noStrike">
                          <a:solidFill>
                            <a:srgbClr val="000000"/>
                          </a:solidFill>
                          <a:latin typeface="Georgia"/>
                          <a:ea typeface="Georgia"/>
                        </a:rPr>
                        <a:t>2009 Manual, p. 26</a:t>
                      </a:r>
                      <a:endParaRPr b="0" lang="en-US" sz="2400" spc="-1" strike="noStrike">
                        <a:solidFill>
                          <a:srgbClr val="000000"/>
                        </a:solidFill>
                        <a:latin typeface="Gill Sans"/>
                      </a:endParaRPr>
                    </a:p>
                  </a:txBody>
                  <a:tcPr anchor="t" marL="50760" marR="50760">
                    <a:lnL w="13680">
                      <a:solidFill>
                        <a:srgbClr val="000000"/>
                      </a:solidFill>
                      <a:prstDash val="solid"/>
                    </a:lnL>
                    <a:lnR w="5760">
                      <a:solidFill>
                        <a:srgbClr val="000000"/>
                      </a:solidFill>
                      <a:prstDash val="solid"/>
                    </a:lnR>
                    <a:lnT w="13680">
                      <a:solidFill>
                        <a:srgbClr val="000000"/>
                      </a:solidFill>
                      <a:prstDash val="solid"/>
                    </a:lnT>
                    <a:lnB w="5760">
                      <a:solidFill>
                        <a:srgbClr val="000000"/>
                      </a:solidFill>
                      <a:prstDash val="solid"/>
                    </a:lnB>
                    <a:noFill/>
                  </a:tcPr>
                </a:tc>
                <a:tc>
                  <a:txBody>
                    <a:bodyPr lIns="50760" rIns="50760" tIns="50760" bIns="50760" anchor="t">
                      <a:noAutofit/>
                    </a:bodyPr>
                    <a:p>
                      <a:pPr marL="39600">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400" spc="-1" strike="noStrike">
                          <a:solidFill>
                            <a:srgbClr val="000000"/>
                          </a:solidFill>
                          <a:latin typeface="Georgia"/>
                          <a:ea typeface="Georgia"/>
                        </a:rPr>
                        <a:t>2007 Manual, p. 27</a:t>
                      </a:r>
                      <a:endParaRPr b="0" lang="en-US" sz="2400" spc="-1" strike="noStrike">
                        <a:solidFill>
                          <a:srgbClr val="000000"/>
                        </a:solidFill>
                        <a:latin typeface="Gill Sans"/>
                      </a:endParaRPr>
                    </a:p>
                  </a:txBody>
                  <a:tcPr anchor="t" marL="50760" marR="50760">
                    <a:lnL w="5760">
                      <a:solidFill>
                        <a:srgbClr val="000000"/>
                      </a:solidFill>
                      <a:prstDash val="solid"/>
                    </a:lnL>
                    <a:lnR w="5760">
                      <a:solidFill>
                        <a:srgbClr val="000000"/>
                      </a:solidFill>
                      <a:prstDash val="solid"/>
                    </a:lnR>
                    <a:lnT w="13680">
                      <a:solidFill>
                        <a:srgbClr val="000000"/>
                      </a:solidFill>
                      <a:prstDash val="solid"/>
                    </a:lnT>
                    <a:lnB w="5760">
                      <a:solidFill>
                        <a:srgbClr val="000000"/>
                      </a:solidFill>
                      <a:prstDash val="solid"/>
                    </a:lnB>
                    <a:noFill/>
                  </a:tcPr>
                </a:tc>
                <a:tc>
                  <a:txBody>
                    <a:bodyPr lIns="50760" rIns="50760" tIns="50760" bIns="50760" anchor="t">
                      <a:noAutofit/>
                    </a:bodyPr>
                    <a:p>
                      <a:pPr marL="39600">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400" spc="-1" strike="noStrike">
                          <a:solidFill>
                            <a:srgbClr val="000000"/>
                          </a:solidFill>
                          <a:latin typeface="Georgia"/>
                          <a:ea typeface="Georgia"/>
                        </a:rPr>
                        <a:t>2003 Manual, p. 22</a:t>
                      </a:r>
                      <a:endParaRPr b="0" lang="en-US" sz="2400" spc="-1" strike="noStrike">
                        <a:solidFill>
                          <a:srgbClr val="000000"/>
                        </a:solidFill>
                        <a:latin typeface="Gill Sans"/>
                      </a:endParaRPr>
                    </a:p>
                  </a:txBody>
                  <a:tcPr anchor="t" marL="50760" marR="50760">
                    <a:lnL w="5760">
                      <a:solidFill>
                        <a:srgbClr val="000000"/>
                      </a:solidFill>
                      <a:prstDash val="solid"/>
                    </a:lnL>
                    <a:lnR w="13680">
                      <a:solidFill>
                        <a:srgbClr val="000000"/>
                      </a:solidFill>
                      <a:prstDash val="solid"/>
                    </a:lnR>
                    <a:lnT w="13680">
                      <a:solidFill>
                        <a:srgbClr val="000000"/>
                      </a:solidFill>
                      <a:prstDash val="solid"/>
                    </a:lnT>
                    <a:lnB w="5760">
                      <a:solidFill>
                        <a:srgbClr val="000000"/>
                      </a:solidFill>
                      <a:prstDash val="solid"/>
                    </a:lnB>
                    <a:noFill/>
                  </a:tcPr>
                </a:tc>
              </a:tr>
              <a:tr h="833400">
                <a:tc>
                  <a:txBody>
                    <a:bodyPr lIns="50760" rIns="50760" tIns="50760" bIns="50760" anchor="t">
                      <a:noAutofit/>
                    </a:bodyPr>
                    <a:p>
                      <a:pPr marL="39600">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400" spc="-1" strike="noStrike">
                          <a:solidFill>
                            <a:srgbClr val="000000"/>
                          </a:solidFill>
                          <a:latin typeface="Georgia"/>
                          <a:ea typeface="Georgia"/>
                        </a:rPr>
                        <a:t>2002 Manual, p. 22</a:t>
                      </a:r>
                      <a:endParaRPr b="0" lang="en-US" sz="2400" spc="-1" strike="noStrike">
                        <a:solidFill>
                          <a:srgbClr val="000000"/>
                        </a:solidFill>
                        <a:latin typeface="Gill Sans"/>
                      </a:endParaRPr>
                    </a:p>
                  </a:txBody>
                  <a:tcPr anchor="t" marL="50760" marR="50760">
                    <a:lnL w="13680">
                      <a:solidFill>
                        <a:srgbClr val="000000"/>
                      </a:solidFill>
                      <a:prstDash val="solid"/>
                    </a:lnL>
                    <a:lnR w="5760">
                      <a:solidFill>
                        <a:srgbClr val="000000"/>
                      </a:solidFill>
                      <a:prstDash val="solid"/>
                    </a:lnR>
                    <a:lnT w="5760">
                      <a:solidFill>
                        <a:srgbClr val="000000"/>
                      </a:solidFill>
                      <a:prstDash val="solid"/>
                    </a:lnT>
                    <a:lnB w="13680">
                      <a:solidFill>
                        <a:srgbClr val="000000"/>
                      </a:solidFill>
                      <a:prstDash val="solid"/>
                    </a:lnB>
                    <a:noFill/>
                  </a:tcPr>
                </a:tc>
                <a:tc>
                  <a:txBody>
                    <a:bodyPr lIns="50760" rIns="50760" tIns="50760" bIns="50760" anchor="t">
                      <a:noAutofit/>
                    </a:bodyPr>
                    <a:p>
                      <a:pPr marL="39600">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400" spc="-1" strike="noStrike">
                          <a:solidFill>
                            <a:srgbClr val="000000"/>
                          </a:solidFill>
                          <a:latin typeface="Georgia"/>
                          <a:ea typeface="Georgia"/>
                        </a:rPr>
                        <a:t>2012 Refresher Manual, p. 10</a:t>
                      </a:r>
                      <a:endParaRPr b="0" lang="en-US" sz="2400" spc="-1" strike="noStrike">
                        <a:solidFill>
                          <a:srgbClr val="000000"/>
                        </a:solidFill>
                        <a:latin typeface="Gill Sans"/>
                      </a:endParaRPr>
                    </a:p>
                  </a:txBody>
                  <a:tcPr anchor="t" marL="50760" marR="50760">
                    <a:lnL w="5760">
                      <a:solidFill>
                        <a:srgbClr val="000000"/>
                      </a:solidFill>
                      <a:prstDash val="solid"/>
                    </a:lnL>
                    <a:lnR w="5760">
                      <a:solidFill>
                        <a:srgbClr val="000000"/>
                      </a:solidFill>
                      <a:prstDash val="solid"/>
                    </a:lnR>
                    <a:lnT w="5760">
                      <a:solidFill>
                        <a:srgbClr val="000000"/>
                      </a:solidFill>
                      <a:prstDash val="solid"/>
                    </a:lnT>
                    <a:lnB w="13680">
                      <a:solidFill>
                        <a:srgbClr val="000000"/>
                      </a:solidFill>
                      <a:prstDash val="solid"/>
                    </a:lnB>
                    <a:noFill/>
                  </a:tcPr>
                </a:tc>
                <a:tc>
                  <a:txBody>
                    <a:bodyPr lIns="50760" rIns="50760" tIns="50760" bIns="50760" anchor="t">
                      <a:noAutofit/>
                    </a:bodyPr>
                    <a:p>
                      <a:pPr marL="39600">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000000"/>
                        </a:solidFill>
                        <a:latin typeface="Gill Sans"/>
                      </a:endParaRPr>
                    </a:p>
                  </a:txBody>
                  <a:tcPr anchor="t" marL="50760" marR="50760">
                    <a:lnL w="5760">
                      <a:solidFill>
                        <a:srgbClr val="000000"/>
                      </a:solidFill>
                      <a:prstDash val="solid"/>
                    </a:lnL>
                    <a:lnR w="13680">
                      <a:solidFill>
                        <a:srgbClr val="000000"/>
                      </a:solidFill>
                      <a:prstDash val="solid"/>
                    </a:lnR>
                    <a:lnT w="5760">
                      <a:solidFill>
                        <a:srgbClr val="000000"/>
                      </a:solidFill>
                      <a:prstDash val="solid"/>
                    </a:lnT>
                    <a:lnB w="13680">
                      <a:solidFill>
                        <a:srgbClr val="000000"/>
                      </a:solidFill>
                      <a:prstDash val="solid"/>
                    </a:lnB>
                    <a:noFill/>
                  </a:tcPr>
                </a:tc>
              </a:tr>
            </a:tbl>
          </a:graphicData>
        </a:graphic>
      </p:graphicFrame>
    </p:spTree>
  </p:cSld>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43" name="Picture 1" descr=""/>
          <p:cNvPicPr/>
          <p:nvPr/>
        </p:nvPicPr>
        <p:blipFill>
          <a:blip r:embed="rId1"/>
          <a:stretch/>
        </p:blipFill>
        <p:spPr>
          <a:xfrm>
            <a:off x="1498680" y="3314880"/>
            <a:ext cx="9994680" cy="3111480"/>
          </a:xfrm>
          <a:prstGeom prst="rect">
            <a:avLst/>
          </a:prstGeom>
          <a:ln w="0">
            <a:noFill/>
          </a:ln>
        </p:spPr>
      </p:pic>
      <p:sp>
        <p:nvSpPr>
          <p:cNvPr id="44" name="PlaceHolder 1"/>
          <p:cNvSpPr>
            <a:spLocks noGrp="1"/>
          </p:cNvSpPr>
          <p:nvPr>
            <p:ph type="title"/>
          </p:nvPr>
        </p:nvSpPr>
        <p:spPr>
          <a:xfrm>
            <a:off x="1269720" y="342720"/>
            <a:ext cx="10464840" cy="1523880"/>
          </a:xfrm>
          <a:prstGeom prst="rect">
            <a:avLst/>
          </a:prstGeom>
          <a:noFill/>
          <a:ln w="0">
            <a:noFill/>
          </a:ln>
        </p:spPr>
        <p:txBody>
          <a:bodyPr lIns="50760" rIns="50760" tIns="50760" bIns="50760" anchor="b">
            <a:noAutofit/>
          </a:bodyPr>
          <a:p>
            <a:pPr indent="0" algn="ctr">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4400" spc="-1" strike="noStrike">
                <a:solidFill>
                  <a:srgbClr val="000000"/>
                </a:solidFill>
                <a:latin typeface="Georgia"/>
                <a:ea typeface="Georgia"/>
              </a:rPr>
              <a:t>The Mouth Alcohol Problem:</a:t>
            </a:r>
            <a:br>
              <a:rPr sz="4400"/>
            </a:br>
            <a:r>
              <a:rPr b="0" lang="en-US" sz="4400" spc="-1" strike="noStrike">
                <a:solidFill>
                  <a:srgbClr val="000000"/>
                </a:solidFill>
                <a:latin typeface="Georgia"/>
                <a:ea typeface="Georgia"/>
              </a:rPr>
              <a:t>The Intoxilyzer 5000 Operator</a:t>
            </a:r>
            <a:r>
              <a:rPr b="0" lang="ja-JP" sz="4400" spc="-1" strike="noStrike">
                <a:solidFill>
                  <a:srgbClr val="000000"/>
                </a:solidFill>
                <a:latin typeface="Arial"/>
                <a:ea typeface="Georgia"/>
              </a:rPr>
              <a:t>’</a:t>
            </a:r>
            <a:r>
              <a:rPr b="0" lang="en-US" sz="4400" spc="-1" strike="noStrike">
                <a:solidFill>
                  <a:srgbClr val="000000"/>
                </a:solidFill>
                <a:latin typeface="Georgia"/>
                <a:ea typeface="Georgia"/>
              </a:rPr>
              <a:t>s Manual</a:t>
            </a:r>
            <a:endParaRPr b="0" lang="en-US" sz="4400" spc="-1" strike="noStrike">
              <a:solidFill>
                <a:srgbClr val="000000"/>
              </a:solidFill>
              <a:latin typeface="Gill Sans"/>
            </a:endParaRPr>
          </a:p>
        </p:txBody>
      </p:sp>
      <p:graphicFrame>
        <p:nvGraphicFramePr>
          <p:cNvPr id="45" name=""/>
          <p:cNvGraphicFramePr/>
          <p:nvPr/>
        </p:nvGraphicFramePr>
        <p:xfrm>
          <a:off x="1268280" y="7888320"/>
          <a:ext cx="10466640" cy="1498680"/>
        </p:xfrm>
        <a:graphic>
          <a:graphicData uri="http://schemas.openxmlformats.org/drawingml/2006/table">
            <a:tbl>
              <a:tblPr/>
              <a:tblGrid>
                <a:gridCol w="3488040"/>
                <a:gridCol w="4057560"/>
                <a:gridCol w="2921040"/>
              </a:tblGrid>
              <a:tr h="833400">
                <a:tc>
                  <a:txBody>
                    <a:bodyPr lIns="50760" rIns="50760" tIns="50760" bIns="50760" anchor="t">
                      <a:noAutofit/>
                    </a:bodyPr>
                    <a:p>
                      <a:pPr marL="39600">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400" spc="-1" strike="noStrike">
                          <a:solidFill>
                            <a:srgbClr val="000000"/>
                          </a:solidFill>
                          <a:latin typeface="Georgia"/>
                          <a:ea typeface="Georgia"/>
                        </a:rPr>
                        <a:t>2009 Manual, p. 25</a:t>
                      </a:r>
                      <a:endParaRPr b="0" lang="en-US" sz="2400" spc="-1" strike="noStrike">
                        <a:solidFill>
                          <a:srgbClr val="000000"/>
                        </a:solidFill>
                        <a:latin typeface="Gill Sans"/>
                      </a:endParaRPr>
                    </a:p>
                  </a:txBody>
                  <a:tcPr anchor="t" marL="50760" marR="50760">
                    <a:lnL w="13680">
                      <a:solidFill>
                        <a:srgbClr val="000000"/>
                      </a:solidFill>
                      <a:prstDash val="solid"/>
                    </a:lnL>
                    <a:lnR w="5760">
                      <a:solidFill>
                        <a:srgbClr val="000000"/>
                      </a:solidFill>
                      <a:prstDash val="solid"/>
                    </a:lnR>
                    <a:lnT w="13680">
                      <a:solidFill>
                        <a:srgbClr val="000000"/>
                      </a:solidFill>
                      <a:prstDash val="solid"/>
                    </a:lnT>
                    <a:lnB w="5760">
                      <a:solidFill>
                        <a:srgbClr val="000000"/>
                      </a:solidFill>
                      <a:prstDash val="solid"/>
                    </a:lnB>
                    <a:noFill/>
                  </a:tcPr>
                </a:tc>
                <a:tc>
                  <a:txBody>
                    <a:bodyPr lIns="50760" rIns="50760" tIns="50760" bIns="50760" anchor="t">
                      <a:noAutofit/>
                    </a:bodyPr>
                    <a:p>
                      <a:pPr marL="39600">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400" spc="-1" strike="noStrike">
                          <a:solidFill>
                            <a:srgbClr val="000000"/>
                          </a:solidFill>
                          <a:latin typeface="Georgia"/>
                          <a:ea typeface="Georgia"/>
                        </a:rPr>
                        <a:t>2007 Manual, p. 26</a:t>
                      </a:r>
                      <a:endParaRPr b="0" lang="en-US" sz="2400" spc="-1" strike="noStrike">
                        <a:solidFill>
                          <a:srgbClr val="000000"/>
                        </a:solidFill>
                        <a:latin typeface="Gill Sans"/>
                      </a:endParaRPr>
                    </a:p>
                  </a:txBody>
                  <a:tcPr anchor="t" marL="50760" marR="50760">
                    <a:lnL w="5760">
                      <a:solidFill>
                        <a:srgbClr val="000000"/>
                      </a:solidFill>
                      <a:prstDash val="solid"/>
                    </a:lnL>
                    <a:lnR w="5760">
                      <a:solidFill>
                        <a:srgbClr val="000000"/>
                      </a:solidFill>
                      <a:prstDash val="solid"/>
                    </a:lnR>
                    <a:lnT w="13680">
                      <a:solidFill>
                        <a:srgbClr val="000000"/>
                      </a:solidFill>
                      <a:prstDash val="solid"/>
                    </a:lnT>
                    <a:lnB w="5760">
                      <a:solidFill>
                        <a:srgbClr val="000000"/>
                      </a:solidFill>
                      <a:prstDash val="solid"/>
                    </a:lnB>
                    <a:noFill/>
                  </a:tcPr>
                </a:tc>
                <a:tc>
                  <a:txBody>
                    <a:bodyPr lIns="50760" rIns="50760" tIns="50760" bIns="50760" anchor="t">
                      <a:noAutofit/>
                    </a:bodyPr>
                    <a:p>
                      <a:pPr marL="39600">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400" spc="-1" strike="noStrike">
                          <a:solidFill>
                            <a:srgbClr val="000000"/>
                          </a:solidFill>
                          <a:latin typeface="Georgia"/>
                          <a:ea typeface="Georgia"/>
                        </a:rPr>
                        <a:t>2003 Manual, p. 21</a:t>
                      </a:r>
                      <a:endParaRPr b="0" lang="en-US" sz="2400" spc="-1" strike="noStrike">
                        <a:solidFill>
                          <a:srgbClr val="000000"/>
                        </a:solidFill>
                        <a:latin typeface="Gill Sans"/>
                      </a:endParaRPr>
                    </a:p>
                  </a:txBody>
                  <a:tcPr anchor="t" marL="50760" marR="50760">
                    <a:lnL w="5760">
                      <a:solidFill>
                        <a:srgbClr val="000000"/>
                      </a:solidFill>
                      <a:prstDash val="solid"/>
                    </a:lnL>
                    <a:lnR w="13680">
                      <a:solidFill>
                        <a:srgbClr val="000000"/>
                      </a:solidFill>
                      <a:prstDash val="solid"/>
                    </a:lnR>
                    <a:lnT w="13680">
                      <a:solidFill>
                        <a:srgbClr val="000000"/>
                      </a:solidFill>
                      <a:prstDash val="solid"/>
                    </a:lnT>
                    <a:lnB w="5760">
                      <a:solidFill>
                        <a:srgbClr val="000000"/>
                      </a:solidFill>
                      <a:prstDash val="solid"/>
                    </a:lnB>
                    <a:noFill/>
                  </a:tcPr>
                </a:tc>
              </a:tr>
              <a:tr h="833400">
                <a:tc>
                  <a:txBody>
                    <a:bodyPr lIns="50760" rIns="50760" tIns="50760" bIns="50760" anchor="t">
                      <a:noAutofit/>
                    </a:bodyPr>
                    <a:p>
                      <a:pPr marL="39600">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400" spc="-1" strike="noStrike">
                          <a:solidFill>
                            <a:srgbClr val="000000"/>
                          </a:solidFill>
                          <a:latin typeface="Georgia"/>
                          <a:ea typeface="Georgia"/>
                        </a:rPr>
                        <a:t>2002 Manual, p. 21</a:t>
                      </a:r>
                      <a:endParaRPr b="0" lang="en-US" sz="2400" spc="-1" strike="noStrike">
                        <a:solidFill>
                          <a:srgbClr val="000000"/>
                        </a:solidFill>
                        <a:latin typeface="Gill Sans"/>
                      </a:endParaRPr>
                    </a:p>
                  </a:txBody>
                  <a:tcPr anchor="t" marL="50760" marR="50760">
                    <a:lnL w="13680">
                      <a:solidFill>
                        <a:srgbClr val="000000"/>
                      </a:solidFill>
                      <a:prstDash val="solid"/>
                    </a:lnL>
                    <a:lnR w="5760">
                      <a:solidFill>
                        <a:srgbClr val="000000"/>
                      </a:solidFill>
                      <a:prstDash val="solid"/>
                    </a:lnR>
                    <a:lnT w="5760">
                      <a:solidFill>
                        <a:srgbClr val="000000"/>
                      </a:solidFill>
                      <a:prstDash val="solid"/>
                    </a:lnT>
                    <a:lnB w="13680">
                      <a:solidFill>
                        <a:srgbClr val="000000"/>
                      </a:solidFill>
                      <a:prstDash val="solid"/>
                    </a:lnB>
                    <a:noFill/>
                  </a:tcPr>
                </a:tc>
                <a:tc>
                  <a:txBody>
                    <a:bodyPr lIns="50760" rIns="50760" tIns="50760" bIns="50760" anchor="t">
                      <a:noAutofit/>
                    </a:bodyPr>
                    <a:p>
                      <a:pPr marL="39600">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400" spc="-1" strike="noStrike">
                          <a:solidFill>
                            <a:srgbClr val="000000"/>
                          </a:solidFill>
                          <a:latin typeface="Georgia"/>
                          <a:ea typeface="Georgia"/>
                        </a:rPr>
                        <a:t>2012 Refresher Manual, p. 9</a:t>
                      </a:r>
                      <a:endParaRPr b="0" lang="en-US" sz="2400" spc="-1" strike="noStrike">
                        <a:solidFill>
                          <a:srgbClr val="000000"/>
                        </a:solidFill>
                        <a:latin typeface="Gill Sans"/>
                      </a:endParaRPr>
                    </a:p>
                  </a:txBody>
                  <a:tcPr anchor="t" marL="50760" marR="50760">
                    <a:lnL w="5760">
                      <a:solidFill>
                        <a:srgbClr val="000000"/>
                      </a:solidFill>
                      <a:prstDash val="solid"/>
                    </a:lnL>
                    <a:lnR w="5760">
                      <a:solidFill>
                        <a:srgbClr val="000000"/>
                      </a:solidFill>
                      <a:prstDash val="solid"/>
                    </a:lnR>
                    <a:lnT w="5760">
                      <a:solidFill>
                        <a:srgbClr val="000000"/>
                      </a:solidFill>
                      <a:prstDash val="solid"/>
                    </a:lnT>
                    <a:lnB w="13680">
                      <a:solidFill>
                        <a:srgbClr val="000000"/>
                      </a:solidFill>
                      <a:prstDash val="solid"/>
                    </a:lnB>
                    <a:noFill/>
                  </a:tcPr>
                </a:tc>
                <a:tc>
                  <a:txBody>
                    <a:bodyPr lIns="50760" rIns="50760" tIns="50760" bIns="50760" anchor="t">
                      <a:noAutofit/>
                    </a:bodyPr>
                    <a:p>
                      <a:pPr marL="39600">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000000"/>
                        </a:solidFill>
                        <a:latin typeface="Gill Sans"/>
                      </a:endParaRPr>
                    </a:p>
                  </a:txBody>
                  <a:tcPr anchor="t" marL="50760" marR="50760">
                    <a:lnL w="5760">
                      <a:solidFill>
                        <a:srgbClr val="000000"/>
                      </a:solidFill>
                      <a:prstDash val="solid"/>
                    </a:lnL>
                    <a:lnR w="13680">
                      <a:solidFill>
                        <a:srgbClr val="000000"/>
                      </a:solidFill>
                      <a:prstDash val="solid"/>
                    </a:lnR>
                    <a:lnT w="5760">
                      <a:solidFill>
                        <a:srgbClr val="000000"/>
                      </a:solidFill>
                      <a:prstDash val="solid"/>
                    </a:lnT>
                    <a:lnB w="13680">
                      <a:solidFill>
                        <a:srgbClr val="000000"/>
                      </a:solidFill>
                      <a:prstDash val="solid"/>
                    </a:lnB>
                    <a:noFill/>
                  </a:tcPr>
                </a:tc>
              </a:tr>
            </a:tbl>
          </a:graphicData>
        </a:graphic>
      </p:graphicFrame>
    </p:spTree>
  </p:cSld>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46" name="Picture 1" descr=""/>
          <p:cNvPicPr/>
          <p:nvPr/>
        </p:nvPicPr>
        <p:blipFill>
          <a:blip r:embed="rId1"/>
          <a:stretch/>
        </p:blipFill>
        <p:spPr>
          <a:xfrm>
            <a:off x="3009960" y="3174840"/>
            <a:ext cx="6972120" cy="3861000"/>
          </a:xfrm>
          <a:prstGeom prst="rect">
            <a:avLst/>
          </a:prstGeom>
          <a:ln w="0">
            <a:noFill/>
          </a:ln>
        </p:spPr>
      </p:pic>
      <p:pic>
        <p:nvPicPr>
          <p:cNvPr id="47" name="Picture 2" descr=""/>
          <p:cNvPicPr/>
          <p:nvPr/>
        </p:nvPicPr>
        <p:blipFill>
          <a:blip r:embed="rId2"/>
          <a:stretch/>
        </p:blipFill>
        <p:spPr>
          <a:xfrm>
            <a:off x="3003480" y="6921360"/>
            <a:ext cx="6972480" cy="406440"/>
          </a:xfrm>
          <a:prstGeom prst="rect">
            <a:avLst/>
          </a:prstGeom>
          <a:ln w="0">
            <a:noFill/>
          </a:ln>
        </p:spPr>
      </p:pic>
      <p:sp>
        <p:nvSpPr>
          <p:cNvPr id="48" name="PlaceHolder 1"/>
          <p:cNvSpPr>
            <a:spLocks noGrp="1"/>
          </p:cNvSpPr>
          <p:nvPr>
            <p:ph type="title"/>
          </p:nvPr>
        </p:nvSpPr>
        <p:spPr>
          <a:xfrm>
            <a:off x="1269720" y="-360"/>
            <a:ext cx="10464840" cy="2438280"/>
          </a:xfrm>
          <a:prstGeom prst="rect">
            <a:avLst/>
          </a:prstGeom>
          <a:noFill/>
          <a:ln w="0">
            <a:noFill/>
          </a:ln>
        </p:spPr>
        <p:txBody>
          <a:bodyPr lIns="50760" rIns="50760" tIns="50760" bIns="50760" anchor="b">
            <a:noAutofit/>
          </a:bodyPr>
          <a:p>
            <a:pPr indent="0" algn="ctr">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4400" spc="-1" strike="noStrike" u="sng">
                <a:solidFill>
                  <a:srgbClr val="000000"/>
                </a:solidFill>
                <a:uFillTx/>
                <a:latin typeface="Georgia"/>
                <a:ea typeface="Georgia"/>
              </a:rPr>
              <a:t>Jury Selection Ideas</a:t>
            </a:r>
            <a:r>
              <a:rPr b="0" lang="en-US" sz="4400" spc="-1" strike="noStrike">
                <a:solidFill>
                  <a:srgbClr val="000000"/>
                </a:solidFill>
                <a:latin typeface="Georgia"/>
                <a:ea typeface="Georgia"/>
              </a:rPr>
              <a:t>:</a:t>
            </a:r>
            <a:br>
              <a:rPr sz="4400"/>
            </a:br>
            <a:br>
              <a:rPr sz="4400"/>
            </a:br>
            <a:r>
              <a:rPr b="0" lang="en-US" sz="4400" spc="-1" strike="noStrike">
                <a:solidFill>
                  <a:srgbClr val="000000"/>
                </a:solidFill>
                <a:latin typeface="Georgia"/>
                <a:ea typeface="Georgia"/>
              </a:rPr>
              <a:t>If you show them, they</a:t>
            </a:r>
            <a:r>
              <a:rPr b="0" lang="ja-JP" sz="4400" spc="-1" strike="noStrike">
                <a:solidFill>
                  <a:srgbClr val="000000"/>
                </a:solidFill>
                <a:latin typeface="Arial"/>
                <a:ea typeface="Georgia"/>
              </a:rPr>
              <a:t>’</a:t>
            </a:r>
            <a:r>
              <a:rPr b="0" lang="en-US" sz="4400" spc="-1" strike="noStrike">
                <a:solidFill>
                  <a:srgbClr val="000000"/>
                </a:solidFill>
                <a:latin typeface="Georgia"/>
                <a:ea typeface="Georgia"/>
              </a:rPr>
              <a:t>ll show you</a:t>
            </a:r>
            <a:endParaRPr b="0" lang="en-US" sz="4400" spc="-1" strike="noStrike">
              <a:solidFill>
                <a:srgbClr val="000000"/>
              </a:solidFill>
              <a:latin typeface="Gill Sans"/>
            </a:endParaRPr>
          </a:p>
        </p:txBody>
      </p:sp>
      <p:sp>
        <p:nvSpPr>
          <p:cNvPr id="49" name="Rectangle 4"/>
          <p:cNvSpPr/>
          <p:nvPr/>
        </p:nvSpPr>
        <p:spPr>
          <a:xfrm>
            <a:off x="1249200" y="8064360"/>
            <a:ext cx="9550440" cy="444600"/>
          </a:xfrm>
          <a:prstGeom prst="rect">
            <a:avLst/>
          </a:prstGeom>
          <a:noFill/>
          <a:ln w="0">
            <a:noFill/>
          </a:ln>
        </p:spPr>
        <p:style>
          <a:lnRef idx="0"/>
          <a:fillRef idx="0"/>
          <a:effectRef idx="0"/>
          <a:fontRef idx="minor"/>
        </p:style>
        <p:txBody>
          <a:bodyPr lIns="0" rIns="40680" tIns="0" bIns="0" anchor="t">
            <a:noAutofit/>
          </a:bodyPr>
          <a:p>
            <a:pPr marL="39600" algn="ct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400" spc="-1" strike="noStrike">
                <a:solidFill>
                  <a:srgbClr val="000000"/>
                </a:solidFill>
                <a:latin typeface="Georgia"/>
                <a:ea typeface="ＭＳ Ｐゴシック"/>
              </a:rPr>
              <a:t>Carl Bettinger, </a:t>
            </a:r>
            <a:r>
              <a:rPr b="0" lang="en-US" sz="2400" spc="-1" strike="noStrike" u="sng">
                <a:solidFill>
                  <a:srgbClr val="000000"/>
                </a:solidFill>
                <a:uFillTx/>
                <a:latin typeface="Georgia"/>
                <a:ea typeface="ＭＳ Ｐゴシック"/>
              </a:rPr>
              <a:t>Twelve Heroes, One Voice</a:t>
            </a:r>
            <a:endParaRPr b="0" lang="en-US" sz="2400" spc="-1" strike="noStrike">
              <a:solidFill>
                <a:srgbClr val="000000"/>
              </a:solidFill>
              <a:latin typeface="Gill Sans"/>
            </a:endParaRPr>
          </a:p>
        </p:txBody>
      </p:sp>
    </p:spTree>
  </p:cSld>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0" name="PlaceHolder 1"/>
          <p:cNvSpPr>
            <a:spLocks noGrp="1"/>
          </p:cNvSpPr>
          <p:nvPr>
            <p:ph type="title"/>
          </p:nvPr>
        </p:nvSpPr>
        <p:spPr>
          <a:xfrm>
            <a:off x="1269720" y="698400"/>
            <a:ext cx="10464840" cy="1028880"/>
          </a:xfrm>
          <a:prstGeom prst="rect">
            <a:avLst/>
          </a:prstGeom>
          <a:noFill/>
          <a:ln w="0">
            <a:noFill/>
          </a:ln>
        </p:spPr>
        <p:txBody>
          <a:bodyPr lIns="50760" rIns="50760" tIns="50760" bIns="50760" anchor="b">
            <a:noAutofit/>
          </a:bodyPr>
          <a:p>
            <a:pPr indent="0" algn="ctr">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4400" spc="-1" strike="noStrike" u="sng">
                <a:solidFill>
                  <a:srgbClr val="000000"/>
                </a:solidFill>
                <a:uFillTx/>
                <a:latin typeface="Georgia"/>
                <a:ea typeface="Georgia"/>
              </a:rPr>
              <a:t>Jury Selection Ideas</a:t>
            </a:r>
            <a:endParaRPr b="0" lang="en-US" sz="4400" spc="-1" strike="noStrike">
              <a:solidFill>
                <a:srgbClr val="000000"/>
              </a:solidFill>
              <a:latin typeface="Gill Sans"/>
            </a:endParaRPr>
          </a:p>
        </p:txBody>
      </p:sp>
      <p:sp>
        <p:nvSpPr>
          <p:cNvPr id="51" name="PlaceHolder 2"/>
          <p:cNvSpPr>
            <a:spLocks noGrp="1"/>
          </p:cNvSpPr>
          <p:nvPr>
            <p:ph/>
          </p:nvPr>
        </p:nvSpPr>
        <p:spPr>
          <a:xfrm>
            <a:off x="1269720" y="2958840"/>
            <a:ext cx="10464840" cy="1778040"/>
          </a:xfrm>
          <a:prstGeom prst="rect">
            <a:avLst/>
          </a:prstGeom>
          <a:noFill/>
          <a:ln w="0">
            <a:noFill/>
          </a:ln>
        </p:spPr>
        <p:txBody>
          <a:bodyPr lIns="50760" rIns="50760" tIns="50760" bIns="50760" anchor="t">
            <a:normAutofit/>
          </a:bodyPr>
          <a:p>
            <a:pPr>
              <a:lnSpc>
                <a:spcPct val="100000"/>
              </a:lnSpc>
              <a:buClr>
                <a:srgbClr val="000000"/>
              </a:buClr>
              <a:buSzPct val="125000"/>
              <a:buFont typeface="Georgia"/>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3200" spc="-1" strike="noStrike">
                <a:solidFill>
                  <a:srgbClr val="000000"/>
                </a:solidFill>
                <a:latin typeface="Georgia"/>
                <a:ea typeface="Georgia"/>
              </a:rPr>
              <a:t> </a:t>
            </a:r>
            <a:r>
              <a:rPr b="0" lang="en-US" sz="3200" spc="-1" strike="noStrike">
                <a:solidFill>
                  <a:srgbClr val="000000"/>
                </a:solidFill>
                <a:latin typeface="Georgia"/>
                <a:ea typeface="Georgia"/>
              </a:rPr>
              <a:t>Common Ground / Shared Values</a:t>
            </a:r>
            <a:endParaRPr b="0" lang="en-US" sz="3200" spc="-1" strike="noStrike">
              <a:solidFill>
                <a:srgbClr val="000000"/>
              </a:solidFill>
              <a:latin typeface="Gill Sans"/>
            </a:endParaRPr>
          </a:p>
          <a:p>
            <a:pPr indent="0">
              <a:lnSpc>
                <a:spcPct val="100000"/>
              </a:lnSpc>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3200" spc="-1" strike="noStrike">
              <a:solidFill>
                <a:srgbClr val="000000"/>
              </a:solidFill>
              <a:latin typeface="Gill Sans"/>
            </a:endParaRPr>
          </a:p>
          <a:p>
            <a:pPr>
              <a:lnSpc>
                <a:spcPct val="100000"/>
              </a:lnSpc>
              <a:buClr>
                <a:srgbClr val="000000"/>
              </a:buClr>
              <a:buSzPct val="125000"/>
              <a:buFont typeface="Georgia"/>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3200" spc="-1" strike="noStrike">
                <a:solidFill>
                  <a:srgbClr val="000000"/>
                </a:solidFill>
                <a:latin typeface="Georgia"/>
                <a:ea typeface="Georgia"/>
              </a:rPr>
              <a:t> </a:t>
            </a:r>
            <a:r>
              <a:rPr b="0" lang="en-US" sz="3200" spc="-1" strike="noStrike">
                <a:solidFill>
                  <a:srgbClr val="000000"/>
                </a:solidFill>
                <a:latin typeface="Georgia"/>
                <a:ea typeface="Georgia"/>
              </a:rPr>
              <a:t>Rule Followers – The Pros and The Cons</a:t>
            </a:r>
            <a:endParaRPr b="0" lang="en-US" sz="3200" spc="-1" strike="noStrike">
              <a:solidFill>
                <a:srgbClr val="000000"/>
              </a:solidFill>
              <a:latin typeface="Gill Sans"/>
            </a:endParaRPr>
          </a:p>
        </p:txBody>
      </p:sp>
    </p:spTree>
  </p:cSld>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2" name="PlaceHolder 1"/>
          <p:cNvSpPr>
            <a:spLocks noGrp="1"/>
          </p:cNvSpPr>
          <p:nvPr>
            <p:ph type="title"/>
          </p:nvPr>
        </p:nvSpPr>
        <p:spPr>
          <a:xfrm>
            <a:off x="1168200" y="596520"/>
            <a:ext cx="10769400" cy="901800"/>
          </a:xfrm>
          <a:prstGeom prst="rect">
            <a:avLst/>
          </a:prstGeom>
          <a:noFill/>
          <a:ln w="0">
            <a:noFill/>
          </a:ln>
        </p:spPr>
        <p:txBody>
          <a:bodyPr lIns="50760" rIns="50760" tIns="50760" bIns="50760" anchor="b">
            <a:noAutofit/>
          </a:bodyPr>
          <a:p>
            <a:pPr indent="0" algn="ctr">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4400" spc="-1" strike="noStrike" u="sng">
                <a:solidFill>
                  <a:srgbClr val="000000"/>
                </a:solidFill>
                <a:uFillTx/>
                <a:latin typeface="Georgia"/>
                <a:ea typeface="Georgia"/>
              </a:rPr>
              <a:t>Opening Statement</a:t>
            </a:r>
            <a:endParaRPr b="0" lang="en-US" sz="4400" spc="-1" strike="noStrike">
              <a:solidFill>
                <a:srgbClr val="000000"/>
              </a:solidFill>
              <a:latin typeface="Gill Sans"/>
            </a:endParaRPr>
          </a:p>
        </p:txBody>
      </p:sp>
      <p:sp>
        <p:nvSpPr>
          <p:cNvPr id="53" name="PlaceHolder 2"/>
          <p:cNvSpPr>
            <a:spLocks noGrp="1"/>
          </p:cNvSpPr>
          <p:nvPr>
            <p:ph/>
          </p:nvPr>
        </p:nvSpPr>
        <p:spPr>
          <a:xfrm>
            <a:off x="1320480" y="2895120"/>
            <a:ext cx="10464840" cy="5232600"/>
          </a:xfrm>
          <a:prstGeom prst="rect">
            <a:avLst/>
          </a:prstGeom>
          <a:noFill/>
          <a:ln w="0">
            <a:noFill/>
          </a:ln>
        </p:spPr>
        <p:txBody>
          <a:bodyPr lIns="50760" rIns="50760" tIns="50760" bIns="50760" anchor="t">
            <a:normAutofit fontScale="90693"/>
          </a:bodyPr>
          <a:p>
            <a:pPr>
              <a:lnSpc>
                <a:spcPct val="100000"/>
              </a:lnSpc>
              <a:buClr>
                <a:srgbClr val="000000"/>
              </a:buClr>
              <a:buSzPct val="125000"/>
              <a:buFont typeface="Georgia"/>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3200" spc="-1" strike="noStrike">
                <a:solidFill>
                  <a:srgbClr val="000000"/>
                </a:solidFill>
                <a:latin typeface="Georgia"/>
                <a:ea typeface="Georgia"/>
              </a:rPr>
              <a:t> </a:t>
            </a:r>
            <a:r>
              <a:rPr b="0" lang="en-US" sz="3200" spc="-1" strike="noStrike">
                <a:solidFill>
                  <a:srgbClr val="000000"/>
                </a:solidFill>
                <a:latin typeface="Georgia"/>
                <a:ea typeface="Georgia"/>
              </a:rPr>
              <a:t>I spoke with you about my fear of the number. </a:t>
            </a:r>
            <a:endParaRPr b="0" lang="en-US" sz="3200" spc="-1" strike="noStrike">
              <a:solidFill>
                <a:srgbClr val="000000"/>
              </a:solidFill>
              <a:latin typeface="Gill Sans"/>
            </a:endParaRPr>
          </a:p>
          <a:p>
            <a:pPr indent="0">
              <a:lnSpc>
                <a:spcPct val="100000"/>
              </a:lnSpc>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3200" spc="-1" strike="noStrike">
              <a:solidFill>
                <a:srgbClr val="000000"/>
              </a:solidFill>
              <a:latin typeface="Gill Sans"/>
            </a:endParaRPr>
          </a:p>
          <a:p>
            <a:pPr>
              <a:lnSpc>
                <a:spcPct val="100000"/>
              </a:lnSpc>
              <a:buClr>
                <a:srgbClr val="000000"/>
              </a:buClr>
              <a:buSzPct val="125000"/>
              <a:buFont typeface="Georgia"/>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3200" spc="-1" strike="noStrike">
                <a:solidFill>
                  <a:srgbClr val="000000"/>
                </a:solidFill>
                <a:latin typeface="Georgia"/>
                <a:ea typeface="Georgia"/>
              </a:rPr>
              <a:t> </a:t>
            </a:r>
            <a:r>
              <a:rPr b="0" lang="en-US" sz="3200" spc="-1" strike="noStrike">
                <a:solidFill>
                  <a:srgbClr val="000000"/>
                </a:solidFill>
                <a:latin typeface="Georgia"/>
                <a:ea typeface="Georgia"/>
              </a:rPr>
              <a:t>Ask that they reserve judgment on it until the conclusion. </a:t>
            </a:r>
            <a:endParaRPr b="0" lang="en-US" sz="3200" spc="-1" strike="noStrike">
              <a:solidFill>
                <a:srgbClr val="000000"/>
              </a:solidFill>
              <a:latin typeface="Gill Sans"/>
            </a:endParaRPr>
          </a:p>
          <a:p>
            <a:pPr indent="0">
              <a:lnSpc>
                <a:spcPct val="100000"/>
              </a:lnSpc>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3200" spc="-1" strike="noStrike">
              <a:solidFill>
                <a:srgbClr val="000000"/>
              </a:solidFill>
              <a:latin typeface="Gill Sans"/>
            </a:endParaRPr>
          </a:p>
          <a:p>
            <a:pPr>
              <a:lnSpc>
                <a:spcPct val="100000"/>
              </a:lnSpc>
              <a:buClr>
                <a:srgbClr val="000000"/>
              </a:buClr>
              <a:buSzPct val="125000"/>
              <a:buFont typeface="Georgia"/>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3200" spc="-1" strike="noStrike">
                <a:solidFill>
                  <a:srgbClr val="000000"/>
                </a:solidFill>
                <a:latin typeface="Georgia"/>
                <a:ea typeface="Georgia"/>
              </a:rPr>
              <a:t> </a:t>
            </a:r>
            <a:r>
              <a:rPr b="0" lang="en-US" sz="3200" spc="-1" strike="noStrike">
                <a:solidFill>
                  <a:srgbClr val="000000"/>
                </a:solidFill>
                <a:latin typeface="Georgia"/>
                <a:ea typeface="Georgia"/>
              </a:rPr>
              <a:t>Challenge the State to show compliance with the 20-minute observation requirement. </a:t>
            </a:r>
            <a:endParaRPr b="0" lang="en-US" sz="3200" spc="-1" strike="noStrike">
              <a:solidFill>
                <a:srgbClr val="000000"/>
              </a:solidFill>
              <a:latin typeface="Gill Sans"/>
            </a:endParaRPr>
          </a:p>
          <a:p>
            <a:pPr indent="0">
              <a:lnSpc>
                <a:spcPct val="100000"/>
              </a:lnSpc>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3200" spc="-1" strike="noStrike">
              <a:solidFill>
                <a:srgbClr val="000000"/>
              </a:solidFill>
              <a:latin typeface="Gill Sans"/>
            </a:endParaRPr>
          </a:p>
          <a:p>
            <a:pPr>
              <a:lnSpc>
                <a:spcPct val="100000"/>
              </a:lnSpc>
              <a:buClr>
                <a:srgbClr val="000000"/>
              </a:buClr>
              <a:buSzPct val="125000"/>
              <a:buFont typeface="Georgia"/>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3200" spc="-1" strike="noStrike">
                <a:solidFill>
                  <a:srgbClr val="000000"/>
                </a:solidFill>
                <a:latin typeface="Georgia"/>
                <a:ea typeface="Georgia"/>
              </a:rPr>
              <a:t> </a:t>
            </a:r>
            <a:r>
              <a:rPr b="0" lang="en-US" sz="3200" spc="-1" strike="noStrike">
                <a:solidFill>
                  <a:srgbClr val="000000"/>
                </a:solidFill>
                <a:latin typeface="Georgia"/>
                <a:ea typeface="Georgia"/>
              </a:rPr>
              <a:t>Let them know that they will not see compliance with the 20-minute observation requirement established by the  </a:t>
            </a:r>
            <a:endParaRPr b="0" lang="en-US" sz="3200" spc="-1" strike="noStrike">
              <a:solidFill>
                <a:srgbClr val="000000"/>
              </a:solidFill>
              <a:latin typeface="Gill Sans"/>
            </a:endParaRPr>
          </a:p>
        </p:txBody>
      </p:sp>
    </p:spTree>
  </p:cSld>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4" name="PlaceHolder 1"/>
          <p:cNvSpPr>
            <a:spLocks noGrp="1"/>
          </p:cNvSpPr>
          <p:nvPr>
            <p:ph type="title"/>
          </p:nvPr>
        </p:nvSpPr>
        <p:spPr>
          <a:xfrm>
            <a:off x="1269720" y="875880"/>
            <a:ext cx="10464840" cy="1359000"/>
          </a:xfrm>
          <a:prstGeom prst="rect">
            <a:avLst/>
          </a:prstGeom>
          <a:noFill/>
          <a:ln w="0">
            <a:noFill/>
          </a:ln>
        </p:spPr>
        <p:txBody>
          <a:bodyPr lIns="50760" rIns="50760" tIns="50760" bIns="50760" anchor="b">
            <a:noAutofit/>
          </a:bodyPr>
          <a:p>
            <a:pPr indent="0" algn="ctr">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4000" spc="-1" strike="noStrike">
                <a:solidFill>
                  <a:srgbClr val="000000"/>
                </a:solidFill>
                <a:latin typeface="Georgia"/>
                <a:ea typeface="Georgia"/>
              </a:rPr>
              <a:t>Goals in Cross-Examination of the Arresting Officer and Breath Test Operator</a:t>
            </a:r>
            <a:endParaRPr b="0" lang="en-US" sz="4000" spc="-1" strike="noStrike">
              <a:solidFill>
                <a:srgbClr val="000000"/>
              </a:solidFill>
              <a:latin typeface="Gill Sans"/>
            </a:endParaRPr>
          </a:p>
        </p:txBody>
      </p:sp>
      <p:sp>
        <p:nvSpPr>
          <p:cNvPr id="55" name="PlaceHolder 2"/>
          <p:cNvSpPr>
            <a:spLocks noGrp="1"/>
          </p:cNvSpPr>
          <p:nvPr>
            <p:ph/>
          </p:nvPr>
        </p:nvSpPr>
        <p:spPr>
          <a:xfrm>
            <a:off x="1269720" y="3657240"/>
            <a:ext cx="10464840" cy="4724280"/>
          </a:xfrm>
          <a:prstGeom prst="rect">
            <a:avLst/>
          </a:prstGeom>
          <a:noFill/>
          <a:ln w="0">
            <a:noFill/>
          </a:ln>
        </p:spPr>
        <p:txBody>
          <a:bodyPr lIns="50760" rIns="50760" tIns="50760" bIns="50760" anchor="t">
            <a:normAutofit fontScale="93550"/>
          </a:bodyPr>
          <a:p>
            <a:pPr marL="343080" indent="-343080">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3200" spc="-1" strike="noStrike">
                <a:solidFill>
                  <a:srgbClr val="000000"/>
                </a:solidFill>
                <a:latin typeface="Georgia"/>
                <a:ea typeface="Georgia"/>
              </a:rPr>
              <a:t>1.  Lock them down with regard to the timeline</a:t>
            </a:r>
            <a:endParaRPr b="0" lang="en-US" sz="3200" spc="-1" strike="noStrike">
              <a:solidFill>
                <a:srgbClr val="000000"/>
              </a:solidFill>
              <a:latin typeface="Gill Sans"/>
            </a:endParaRPr>
          </a:p>
          <a:p>
            <a:pPr marL="343080" indent="-343080">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3200" spc="-1" strike="noStrike">
              <a:solidFill>
                <a:srgbClr val="000000"/>
              </a:solidFill>
              <a:latin typeface="Gill Sans"/>
            </a:endParaRPr>
          </a:p>
          <a:p>
            <a:pPr marL="343080" indent="-343080">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3200" spc="-1" strike="noStrike">
                <a:solidFill>
                  <a:srgbClr val="000000"/>
                </a:solidFill>
                <a:latin typeface="Georgia"/>
                <a:ea typeface="Georgia"/>
              </a:rPr>
              <a:t>2. Lock them down with regard to their observation of your client</a:t>
            </a:r>
            <a:endParaRPr b="0" lang="en-US" sz="3200" spc="-1" strike="noStrike">
              <a:solidFill>
                <a:srgbClr val="000000"/>
              </a:solidFill>
              <a:latin typeface="Gill Sans"/>
            </a:endParaRPr>
          </a:p>
          <a:p>
            <a:pPr marL="343080" indent="-343080">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3200" spc="-1" strike="noStrike">
              <a:solidFill>
                <a:srgbClr val="000000"/>
              </a:solidFill>
              <a:latin typeface="Gill Sans"/>
            </a:endParaRPr>
          </a:p>
          <a:p>
            <a:pPr marL="343080" indent="-343080">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3200" spc="-1" strike="noStrike">
                <a:solidFill>
                  <a:srgbClr val="000000"/>
                </a:solidFill>
                <a:latin typeface="Georgia"/>
                <a:ea typeface="Georgia"/>
              </a:rPr>
              <a:t>3. Their observation period consisted of times when they were not watching your client</a:t>
            </a:r>
            <a:endParaRPr b="0" lang="en-US" sz="3200" spc="-1" strike="noStrike">
              <a:solidFill>
                <a:srgbClr val="000000"/>
              </a:solidFill>
              <a:latin typeface="Gill Sans"/>
            </a:endParaRPr>
          </a:p>
          <a:p>
            <a:pPr marL="343080" indent="-343080">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3200" spc="-1" strike="noStrike">
              <a:solidFill>
                <a:srgbClr val="000000"/>
              </a:solidFill>
              <a:latin typeface="Gill Sans"/>
            </a:endParaRPr>
          </a:p>
          <a:p>
            <a:pPr marL="343080" indent="-343080">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3200" spc="-1" strike="noStrike">
                <a:solidFill>
                  <a:srgbClr val="000000"/>
                </a:solidFill>
                <a:latin typeface="Georgia"/>
                <a:ea typeface="Georgia"/>
              </a:rPr>
              <a:t>4. Lock them into their training on the observation period</a:t>
            </a:r>
            <a:endParaRPr b="0" lang="en-US" sz="3200" spc="-1" strike="noStrike">
              <a:solidFill>
                <a:srgbClr val="000000"/>
              </a:solidFill>
              <a:latin typeface="Gill Sans"/>
            </a:endParaRPr>
          </a:p>
        </p:txBody>
      </p:sp>
    </p:spTree>
  </p:cSld>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6" name="PlaceHolder 1"/>
          <p:cNvSpPr>
            <a:spLocks noGrp="1"/>
          </p:cNvSpPr>
          <p:nvPr>
            <p:ph type="title"/>
          </p:nvPr>
        </p:nvSpPr>
        <p:spPr>
          <a:xfrm>
            <a:off x="1269720" y="0"/>
            <a:ext cx="10464840" cy="2146320"/>
          </a:xfrm>
          <a:prstGeom prst="rect">
            <a:avLst/>
          </a:prstGeom>
          <a:noFill/>
          <a:ln w="0">
            <a:noFill/>
          </a:ln>
        </p:spPr>
        <p:txBody>
          <a:bodyPr lIns="50760" rIns="50760" tIns="50760" bIns="50760" anchor="b">
            <a:noAutofit/>
          </a:bodyPr>
          <a:p>
            <a:pPr indent="0" algn="ctr">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4400" spc="-1" strike="noStrike">
                <a:solidFill>
                  <a:srgbClr val="000000"/>
                </a:solidFill>
                <a:latin typeface="Georgia"/>
                <a:ea typeface="Georgia"/>
              </a:rPr>
              <a:t>Cross-Examination of the Operator: </a:t>
            </a:r>
            <a:br>
              <a:rPr sz="4400"/>
            </a:br>
            <a:r>
              <a:rPr b="0" lang="en-US" sz="4400" spc="-1" strike="noStrike">
                <a:solidFill>
                  <a:srgbClr val="000000"/>
                </a:solidFill>
                <a:latin typeface="Georgia"/>
                <a:ea typeface="Georgia"/>
              </a:rPr>
              <a:t>The Timeline of Observation Period</a:t>
            </a:r>
            <a:endParaRPr b="0" lang="en-US" sz="4400" spc="-1" strike="noStrike">
              <a:solidFill>
                <a:srgbClr val="000000"/>
              </a:solidFill>
              <a:latin typeface="Gill Sans"/>
            </a:endParaRPr>
          </a:p>
        </p:txBody>
      </p:sp>
      <p:pic>
        <p:nvPicPr>
          <p:cNvPr id="57" name="Picture 2" descr=""/>
          <p:cNvPicPr/>
          <p:nvPr/>
        </p:nvPicPr>
        <p:blipFill>
          <a:blip r:embed="rId1"/>
          <a:stretch/>
        </p:blipFill>
        <p:spPr>
          <a:xfrm>
            <a:off x="1447920" y="3429000"/>
            <a:ext cx="9537480" cy="1371600"/>
          </a:xfrm>
          <a:prstGeom prst="rect">
            <a:avLst/>
          </a:prstGeom>
          <a:ln w="0">
            <a:noFill/>
          </a:ln>
        </p:spPr>
      </p:pic>
      <p:pic>
        <p:nvPicPr>
          <p:cNvPr id="58" name="Picture 3" descr=""/>
          <p:cNvPicPr/>
          <p:nvPr/>
        </p:nvPicPr>
        <p:blipFill>
          <a:blip r:embed="rId2"/>
          <a:stretch/>
        </p:blipFill>
        <p:spPr>
          <a:xfrm>
            <a:off x="1473120" y="5334120"/>
            <a:ext cx="9499680" cy="1143000"/>
          </a:xfrm>
          <a:prstGeom prst="rect">
            <a:avLst/>
          </a:prstGeom>
          <a:ln w="0">
            <a:noFill/>
          </a:ln>
        </p:spPr>
      </p:pic>
      <p:pic>
        <p:nvPicPr>
          <p:cNvPr id="59" name="Picture 4" descr=""/>
          <p:cNvPicPr/>
          <p:nvPr/>
        </p:nvPicPr>
        <p:blipFill>
          <a:blip r:embed="rId3"/>
          <a:stretch/>
        </p:blipFill>
        <p:spPr>
          <a:xfrm>
            <a:off x="1523880" y="7010280"/>
            <a:ext cx="9944280" cy="2286000"/>
          </a:xfrm>
          <a:prstGeom prst="rect">
            <a:avLst/>
          </a:prstGeom>
          <a:ln w="0">
            <a:noFill/>
          </a:ln>
        </p:spPr>
      </p:pic>
      <p:sp>
        <p:nvSpPr>
          <p:cNvPr id="60" name="Rectangle 5"/>
          <p:cNvSpPr/>
          <p:nvPr/>
        </p:nvSpPr>
        <p:spPr>
          <a:xfrm>
            <a:off x="2049480" y="2374920"/>
            <a:ext cx="8915400" cy="457200"/>
          </a:xfrm>
          <a:prstGeom prst="rect">
            <a:avLst/>
          </a:prstGeom>
          <a:noFill/>
          <a:ln w="0">
            <a:noFill/>
          </a:ln>
        </p:spPr>
        <p:style>
          <a:lnRef idx="0"/>
          <a:fillRef idx="0"/>
          <a:effectRef idx="0"/>
          <a:fontRef idx="minor"/>
        </p:style>
        <p:txBody>
          <a:bodyPr lIns="0" rIns="40680" tIns="0" bIns="0" anchor="t">
            <a:noAutofit/>
          </a:bodyPr>
          <a:p>
            <a:pPr marL="39600" algn="ct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3200" spc="-1" strike="noStrike" u="sng">
                <a:solidFill>
                  <a:srgbClr val="000000"/>
                </a:solidFill>
                <a:uFillTx/>
                <a:latin typeface="Georgia"/>
                <a:ea typeface="ＭＳ Ｐゴシック"/>
              </a:rPr>
              <a:t>USE THE OPEN RECORDS ACT</a:t>
            </a:r>
            <a:endParaRPr b="0" lang="en-US" sz="3200" spc="-1" strike="noStrike">
              <a:solidFill>
                <a:srgbClr val="000000"/>
              </a:solidFill>
              <a:latin typeface="Gill Sans"/>
            </a:endParaRPr>
          </a:p>
        </p:txBody>
      </p:sp>
    </p:spTree>
  </p:cSld>
</p:sld>
</file>

<file path=ppt/slides/slide1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61" name="Picture 1" descr=""/>
          <p:cNvPicPr/>
          <p:nvPr/>
        </p:nvPicPr>
        <p:blipFill>
          <a:blip r:embed="rId1"/>
          <a:stretch/>
        </p:blipFill>
        <p:spPr>
          <a:xfrm>
            <a:off x="4673520" y="3111480"/>
            <a:ext cx="3657600" cy="1663560"/>
          </a:xfrm>
          <a:prstGeom prst="rect">
            <a:avLst/>
          </a:prstGeom>
          <a:ln w="0">
            <a:noFill/>
          </a:ln>
        </p:spPr>
      </p:pic>
      <p:sp>
        <p:nvSpPr>
          <p:cNvPr id="62" name="PlaceHolder 1"/>
          <p:cNvSpPr>
            <a:spLocks noGrp="1"/>
          </p:cNvSpPr>
          <p:nvPr>
            <p:ph type="title"/>
          </p:nvPr>
        </p:nvSpPr>
        <p:spPr>
          <a:xfrm>
            <a:off x="1269720" y="0"/>
            <a:ext cx="10464840" cy="2146320"/>
          </a:xfrm>
          <a:prstGeom prst="rect">
            <a:avLst/>
          </a:prstGeom>
          <a:noFill/>
          <a:ln w="0">
            <a:noFill/>
          </a:ln>
        </p:spPr>
        <p:txBody>
          <a:bodyPr lIns="50760" rIns="50760" tIns="50760" bIns="50760" anchor="b">
            <a:noAutofit/>
          </a:bodyPr>
          <a:p>
            <a:pPr indent="0" algn="ctr">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4400" spc="-1" strike="noStrike">
                <a:solidFill>
                  <a:srgbClr val="000000"/>
                </a:solidFill>
                <a:latin typeface="Georgia"/>
                <a:ea typeface="Georgia"/>
              </a:rPr>
              <a:t>Cross-Examination of the Operator: </a:t>
            </a:r>
            <a:br>
              <a:rPr sz="4400"/>
            </a:br>
            <a:r>
              <a:rPr b="0" lang="en-US" sz="4400" spc="-1" strike="noStrike">
                <a:solidFill>
                  <a:srgbClr val="000000"/>
                </a:solidFill>
                <a:latin typeface="Georgia"/>
                <a:ea typeface="Georgia"/>
              </a:rPr>
              <a:t>The Timeline of Observation Period</a:t>
            </a:r>
            <a:endParaRPr b="0" lang="en-US" sz="4400" spc="-1" strike="noStrike">
              <a:solidFill>
                <a:srgbClr val="000000"/>
              </a:solidFill>
              <a:latin typeface="Gill Sans"/>
            </a:endParaRPr>
          </a:p>
        </p:txBody>
      </p:sp>
      <p:sp>
        <p:nvSpPr>
          <p:cNvPr id="63" name="Rectangle 3"/>
          <p:cNvSpPr/>
          <p:nvPr/>
        </p:nvSpPr>
        <p:spPr>
          <a:xfrm>
            <a:off x="372960" y="6121440"/>
            <a:ext cx="12268440" cy="622440"/>
          </a:xfrm>
          <a:prstGeom prst="rect">
            <a:avLst/>
          </a:prstGeom>
          <a:noFill/>
          <a:ln w="0">
            <a:noFill/>
          </a:ln>
        </p:spPr>
        <p:style>
          <a:lnRef idx="0"/>
          <a:fillRef idx="0"/>
          <a:effectRef idx="0"/>
          <a:fontRef idx="minor"/>
        </p:style>
        <p:txBody>
          <a:bodyPr lIns="0" rIns="40680" tIns="0" bIns="0" anchor="t">
            <a:noAutofit/>
          </a:bodyPr>
          <a:p>
            <a:pPr marL="39600" algn="ct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3600" spc="-1" strike="noStrike">
                <a:solidFill>
                  <a:srgbClr val="000000"/>
                </a:solidFill>
                <a:latin typeface="Georgia"/>
                <a:ea typeface="ＭＳ Ｐゴシック"/>
              </a:rPr>
              <a:t>9 minutes passed from arrival at the jail to the 1st sample</a:t>
            </a:r>
            <a:endParaRPr b="0" lang="en-US" sz="3600" spc="-1" strike="noStrike">
              <a:solidFill>
                <a:srgbClr val="000000"/>
              </a:solidFill>
              <a:latin typeface="Gill Sans"/>
            </a:endParaRPr>
          </a:p>
        </p:txBody>
      </p:sp>
    </p:spTree>
  </p:cSld>
</p:sld>
</file>

<file path=ppt/slides/slide1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4" name="PlaceHolder 1"/>
          <p:cNvSpPr>
            <a:spLocks noGrp="1"/>
          </p:cNvSpPr>
          <p:nvPr>
            <p:ph type="title"/>
          </p:nvPr>
        </p:nvSpPr>
        <p:spPr>
          <a:xfrm>
            <a:off x="1269720" y="533160"/>
            <a:ext cx="10464840" cy="1625400"/>
          </a:xfrm>
          <a:prstGeom prst="rect">
            <a:avLst/>
          </a:prstGeom>
          <a:noFill/>
          <a:ln w="0">
            <a:noFill/>
          </a:ln>
        </p:spPr>
        <p:txBody>
          <a:bodyPr lIns="50760" rIns="50760" tIns="50760" bIns="50760" anchor="b">
            <a:noAutofit/>
          </a:bodyPr>
          <a:p>
            <a:pPr indent="0" algn="ctr">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4400" spc="-1" strike="noStrike">
                <a:solidFill>
                  <a:srgbClr val="000000"/>
                </a:solidFill>
                <a:latin typeface="Georgia"/>
                <a:ea typeface="Georgia"/>
              </a:rPr>
              <a:t>Cross-Examination of the Operator: </a:t>
            </a:r>
            <a:br>
              <a:rPr sz="4400"/>
            </a:br>
            <a:r>
              <a:rPr b="0" lang="en-US" sz="4400" spc="-1" strike="noStrike">
                <a:solidFill>
                  <a:srgbClr val="000000"/>
                </a:solidFill>
                <a:latin typeface="Georgia"/>
                <a:ea typeface="Georgia"/>
              </a:rPr>
              <a:t>Observation of My Client</a:t>
            </a:r>
            <a:endParaRPr b="0" lang="en-US" sz="4400" spc="-1" strike="noStrike">
              <a:solidFill>
                <a:srgbClr val="000000"/>
              </a:solidFill>
              <a:latin typeface="Gill Sans"/>
            </a:endParaRPr>
          </a:p>
        </p:txBody>
      </p:sp>
      <p:sp>
        <p:nvSpPr>
          <p:cNvPr id="65" name="PlaceHolder 2"/>
          <p:cNvSpPr>
            <a:spLocks noGrp="1"/>
          </p:cNvSpPr>
          <p:nvPr>
            <p:ph/>
          </p:nvPr>
        </p:nvSpPr>
        <p:spPr>
          <a:xfrm>
            <a:off x="1269720" y="3073320"/>
            <a:ext cx="10464840" cy="5105520"/>
          </a:xfrm>
          <a:prstGeom prst="rect">
            <a:avLst/>
          </a:prstGeom>
          <a:noFill/>
          <a:ln w="0">
            <a:noFill/>
          </a:ln>
        </p:spPr>
        <p:txBody>
          <a:bodyPr lIns="50760" rIns="50760" tIns="50760" bIns="50760" anchor="t">
            <a:normAutofit/>
          </a:bodyPr>
          <a:p>
            <a:pPr marL="343080" indent="-343080">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3200" spc="-1" strike="noStrike">
                <a:solidFill>
                  <a:srgbClr val="000000"/>
                </a:solidFill>
                <a:latin typeface="Georgia"/>
                <a:ea typeface="Georgia"/>
              </a:rPr>
              <a:t>1. Did not watch my client during the entirety of the 20-minute period</a:t>
            </a:r>
            <a:endParaRPr b="0" lang="en-US" sz="3200" spc="-1" strike="noStrike">
              <a:solidFill>
                <a:srgbClr val="000000"/>
              </a:solidFill>
              <a:latin typeface="Gill Sans"/>
            </a:endParaRPr>
          </a:p>
          <a:p>
            <a:pPr marL="343080" indent="-343080">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3200" spc="-1" strike="noStrike">
              <a:solidFill>
                <a:srgbClr val="000000"/>
              </a:solidFill>
              <a:latin typeface="Gill Sans"/>
            </a:endParaRPr>
          </a:p>
          <a:p>
            <a:pPr marL="343080" indent="-343080">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3200" spc="-1" strike="noStrike">
                <a:solidFill>
                  <a:srgbClr val="000000"/>
                </a:solidFill>
                <a:latin typeface="Georgia"/>
                <a:ea typeface="Georgia"/>
              </a:rPr>
              <a:t>2. He was in the rear of your patrol car during part of the 20-minutes prior to the breath test</a:t>
            </a:r>
            <a:endParaRPr b="0" lang="en-US" sz="3200" spc="-1" strike="noStrike">
              <a:solidFill>
                <a:srgbClr val="000000"/>
              </a:solidFill>
              <a:latin typeface="Gill Sans"/>
            </a:endParaRPr>
          </a:p>
          <a:p>
            <a:pPr marL="343080" indent="-343080">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3200" spc="-1" strike="noStrike">
              <a:solidFill>
                <a:srgbClr val="000000"/>
              </a:solidFill>
              <a:latin typeface="Gill Sans"/>
            </a:endParaRPr>
          </a:p>
          <a:p>
            <a:pPr marL="343080" indent="-343080">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3200" spc="-1" strike="noStrike">
                <a:solidFill>
                  <a:srgbClr val="000000"/>
                </a:solidFill>
                <a:latin typeface="Georgia"/>
                <a:ea typeface="Georgia"/>
              </a:rPr>
              <a:t>3. Possible he could have burped during the 20-minute period</a:t>
            </a:r>
            <a:endParaRPr b="0" lang="en-US" sz="3200" spc="-1" strike="noStrike">
              <a:solidFill>
                <a:srgbClr val="000000"/>
              </a:solidFill>
              <a:latin typeface="Gill Sans"/>
            </a:endParaRPr>
          </a:p>
        </p:txBody>
      </p:sp>
    </p:spTree>
  </p:cSld>
</p:sld>
</file>

<file path=ppt/slides/slide1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6" name="PlaceHolder 1"/>
          <p:cNvSpPr>
            <a:spLocks noGrp="1"/>
          </p:cNvSpPr>
          <p:nvPr>
            <p:ph type="title"/>
          </p:nvPr>
        </p:nvSpPr>
        <p:spPr>
          <a:xfrm>
            <a:off x="1269720" y="419040"/>
            <a:ext cx="10464840" cy="1524240"/>
          </a:xfrm>
          <a:prstGeom prst="rect">
            <a:avLst/>
          </a:prstGeom>
          <a:noFill/>
          <a:ln w="0">
            <a:noFill/>
          </a:ln>
        </p:spPr>
        <p:txBody>
          <a:bodyPr lIns="50760" rIns="50760" tIns="50760" bIns="50760" anchor="b">
            <a:noAutofit/>
          </a:bodyPr>
          <a:p>
            <a:pPr indent="0" algn="ctr">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4400" spc="-1" strike="noStrike">
                <a:solidFill>
                  <a:srgbClr val="000000"/>
                </a:solidFill>
                <a:latin typeface="Georgia"/>
                <a:ea typeface="Georgia"/>
              </a:rPr>
              <a:t>Cross-Examination of the Operator: </a:t>
            </a:r>
            <a:br>
              <a:rPr sz="4400"/>
            </a:br>
            <a:r>
              <a:rPr b="0" lang="en-US" sz="4400" spc="-1" strike="noStrike">
                <a:solidFill>
                  <a:srgbClr val="000000"/>
                </a:solidFill>
                <a:latin typeface="Georgia"/>
                <a:ea typeface="Georgia"/>
              </a:rPr>
              <a:t>Training on the 20-Minute Wait Period</a:t>
            </a:r>
            <a:endParaRPr b="0" lang="en-US" sz="4400" spc="-1" strike="noStrike">
              <a:solidFill>
                <a:srgbClr val="000000"/>
              </a:solidFill>
              <a:latin typeface="Gill Sans"/>
            </a:endParaRPr>
          </a:p>
        </p:txBody>
      </p:sp>
      <p:sp>
        <p:nvSpPr>
          <p:cNvPr id="67" name="PlaceHolder 2"/>
          <p:cNvSpPr>
            <a:spLocks noGrp="1"/>
          </p:cNvSpPr>
          <p:nvPr>
            <p:ph/>
          </p:nvPr>
        </p:nvSpPr>
        <p:spPr>
          <a:xfrm>
            <a:off x="1269720" y="2844360"/>
            <a:ext cx="10464840" cy="5791320"/>
          </a:xfrm>
          <a:prstGeom prst="rect">
            <a:avLst/>
          </a:prstGeom>
          <a:noFill/>
          <a:ln w="0">
            <a:noFill/>
          </a:ln>
        </p:spPr>
        <p:txBody>
          <a:bodyPr lIns="50760" rIns="50760" tIns="50760" bIns="50760" anchor="t">
            <a:normAutofit fontScale="93550"/>
          </a:bodyPr>
          <a:p>
            <a:pPr marL="343080" indent="-343080">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3200" spc="-1" strike="noStrike">
                <a:solidFill>
                  <a:srgbClr val="000000"/>
                </a:solidFill>
                <a:latin typeface="Georgia"/>
                <a:ea typeface="Georgia"/>
              </a:rPr>
              <a:t>1. 20-minute wait period is required before each test</a:t>
            </a:r>
            <a:endParaRPr b="0" lang="en-US" sz="3200" spc="-1" strike="noStrike">
              <a:solidFill>
                <a:srgbClr val="000000"/>
              </a:solidFill>
              <a:latin typeface="Gill Sans"/>
            </a:endParaRPr>
          </a:p>
          <a:p>
            <a:pPr marL="343080" indent="-343080">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3200" spc="-1" strike="noStrike">
              <a:solidFill>
                <a:srgbClr val="000000"/>
              </a:solidFill>
              <a:latin typeface="Gill Sans"/>
            </a:endParaRPr>
          </a:p>
          <a:p>
            <a:pPr marL="343080" indent="-343080">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3200" spc="-1" strike="noStrike">
                <a:solidFill>
                  <a:srgbClr val="000000"/>
                </a:solidFill>
                <a:latin typeface="Georgia"/>
                <a:ea typeface="Georgia"/>
              </a:rPr>
              <a:t>2. During the 20-minute period, the suspect is to be:</a:t>
            </a:r>
            <a:endParaRPr b="0" lang="en-US" sz="3200" spc="-1" strike="noStrike">
              <a:solidFill>
                <a:srgbClr val="000000"/>
              </a:solidFill>
              <a:latin typeface="Gill Sans"/>
            </a:endParaRPr>
          </a:p>
          <a:p>
            <a:pPr marL="343080" indent="-343080">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3200" spc="-1" strike="noStrike">
                <a:solidFill>
                  <a:srgbClr val="000000"/>
                </a:solidFill>
                <a:latin typeface="Georgia"/>
                <a:ea typeface="Georgia"/>
              </a:rPr>
              <a:t>(1) in a controlled environment, </a:t>
            </a:r>
            <a:endParaRPr b="0" lang="en-US" sz="3200" spc="-1" strike="noStrike">
              <a:solidFill>
                <a:srgbClr val="000000"/>
              </a:solidFill>
              <a:latin typeface="Gill Sans"/>
            </a:endParaRPr>
          </a:p>
          <a:p>
            <a:pPr marL="343080" indent="-343080">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3200" spc="-1" strike="noStrike">
                <a:solidFill>
                  <a:srgbClr val="000000"/>
                </a:solidFill>
                <a:latin typeface="Georgia"/>
                <a:ea typeface="Georgia"/>
              </a:rPr>
              <a:t>(2) prohibited from consuming alcohol, and </a:t>
            </a:r>
            <a:endParaRPr b="0" lang="en-US" sz="3200" spc="-1" strike="noStrike">
              <a:solidFill>
                <a:srgbClr val="000000"/>
              </a:solidFill>
              <a:latin typeface="Gill Sans"/>
            </a:endParaRPr>
          </a:p>
          <a:p>
            <a:pPr marL="343080" indent="-343080">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3200" spc="-1" strike="noStrike">
                <a:solidFill>
                  <a:srgbClr val="000000"/>
                </a:solidFill>
                <a:latin typeface="Georgia"/>
                <a:ea typeface="Georgia"/>
              </a:rPr>
              <a:t>(3)monitored for regurgitation or vomiting. </a:t>
            </a:r>
            <a:endParaRPr b="0" lang="en-US" sz="3200" spc="-1" strike="noStrike">
              <a:solidFill>
                <a:srgbClr val="000000"/>
              </a:solidFill>
              <a:latin typeface="Gill Sans"/>
            </a:endParaRPr>
          </a:p>
          <a:p>
            <a:pPr marL="343080" indent="-343080">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3200" spc="-1" strike="noStrike">
              <a:solidFill>
                <a:srgbClr val="000000"/>
              </a:solidFill>
              <a:latin typeface="Gill Sans"/>
            </a:endParaRPr>
          </a:p>
          <a:p>
            <a:pPr marL="343080" indent="-343080">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3200" spc="-1" strike="noStrike">
                <a:solidFill>
                  <a:srgbClr val="000000"/>
                </a:solidFill>
                <a:latin typeface="Georgia"/>
                <a:ea typeface="Georgia"/>
              </a:rPr>
              <a:t>3. If vomit, allow them to rinse their mouth with water, and restart the 20-minute wait period.</a:t>
            </a:r>
            <a:endParaRPr b="0" lang="en-US" sz="3200" spc="-1" strike="noStrike">
              <a:solidFill>
                <a:srgbClr val="000000"/>
              </a:solidFill>
              <a:latin typeface="Gill Sans"/>
            </a:endParaRPr>
          </a:p>
          <a:p>
            <a:pPr marL="343080" indent="-343080">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3200" spc="-1" strike="noStrike">
              <a:solidFill>
                <a:srgbClr val="000000"/>
              </a:solidFill>
              <a:latin typeface="Gill Sans"/>
            </a:endParaRPr>
          </a:p>
          <a:p>
            <a:pPr marL="343080" indent="-343080">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3200" spc="-1" strike="noStrike">
                <a:solidFill>
                  <a:srgbClr val="000000"/>
                </a:solidFill>
                <a:latin typeface="Georgia"/>
                <a:ea typeface="Georgia"/>
              </a:rPr>
              <a:t>4. </a:t>
            </a:r>
            <a:r>
              <a:rPr b="0" lang="en-US" sz="3200" spc="-1" strike="noStrike" u="sng">
                <a:solidFill>
                  <a:srgbClr val="000000"/>
                </a:solidFill>
                <a:uFillTx/>
                <a:latin typeface="Georgia"/>
                <a:ea typeface="Georgia"/>
              </a:rPr>
              <a:t>This applies to cases of burping or belching where regurgitation is suspected</a:t>
            </a:r>
            <a:r>
              <a:rPr b="0" lang="en-US" sz="3200" spc="-1" strike="noStrike">
                <a:solidFill>
                  <a:srgbClr val="000000"/>
                </a:solidFill>
                <a:latin typeface="Georgia"/>
                <a:ea typeface="Georgia"/>
              </a:rPr>
              <a:t>.</a:t>
            </a:r>
            <a:endParaRPr b="0" lang="en-US" sz="3200" spc="-1" strike="noStrike">
              <a:solidFill>
                <a:srgbClr val="000000"/>
              </a:solidFill>
              <a:latin typeface="Gill Sans"/>
            </a:endParaRPr>
          </a:p>
        </p:txBody>
      </p:sp>
    </p:spTree>
  </p:cSld>
</p:sld>
</file>

<file path=ppt/slides/slide1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8" name="PlaceHolder 1"/>
          <p:cNvSpPr>
            <a:spLocks noGrp="1"/>
          </p:cNvSpPr>
          <p:nvPr>
            <p:ph type="title"/>
          </p:nvPr>
        </p:nvSpPr>
        <p:spPr>
          <a:xfrm>
            <a:off x="1269720" y="152280"/>
            <a:ext cx="10464840" cy="1486080"/>
          </a:xfrm>
          <a:prstGeom prst="rect">
            <a:avLst/>
          </a:prstGeom>
          <a:noFill/>
          <a:ln w="0">
            <a:noFill/>
          </a:ln>
        </p:spPr>
        <p:txBody>
          <a:bodyPr lIns="50760" rIns="50760" tIns="50760" bIns="50760" anchor="b">
            <a:noAutofit/>
          </a:bodyPr>
          <a:p>
            <a:pPr indent="0" algn="ctr">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4400" spc="-1" strike="noStrike">
                <a:solidFill>
                  <a:srgbClr val="000000"/>
                </a:solidFill>
                <a:latin typeface="Georgia"/>
                <a:ea typeface="Georgia"/>
              </a:rPr>
              <a:t>Cross-Examination of the State</a:t>
            </a:r>
            <a:r>
              <a:rPr b="0" lang="ja-JP" sz="4400" spc="-1" strike="noStrike">
                <a:solidFill>
                  <a:srgbClr val="000000"/>
                </a:solidFill>
                <a:latin typeface="Arial"/>
                <a:ea typeface="Georgia"/>
              </a:rPr>
              <a:t>’</a:t>
            </a:r>
            <a:r>
              <a:rPr b="0" lang="en-US" sz="4400" spc="-1" strike="noStrike">
                <a:solidFill>
                  <a:srgbClr val="000000"/>
                </a:solidFill>
                <a:latin typeface="Georgia"/>
                <a:ea typeface="Georgia"/>
              </a:rPr>
              <a:t>s Expert:</a:t>
            </a:r>
            <a:br>
              <a:rPr sz="4400"/>
            </a:br>
            <a:r>
              <a:rPr b="0" lang="en-US" sz="4400" spc="-1" strike="noStrike">
                <a:solidFill>
                  <a:srgbClr val="000000"/>
                </a:solidFill>
                <a:latin typeface="Georgia"/>
                <a:ea typeface="Georgia"/>
              </a:rPr>
              <a:t>STAY FOCUSED ON YOUR GOALS</a:t>
            </a:r>
            <a:endParaRPr b="0" lang="en-US" sz="4400" spc="-1" strike="noStrike">
              <a:solidFill>
                <a:srgbClr val="000000"/>
              </a:solidFill>
              <a:latin typeface="Gill Sans"/>
            </a:endParaRPr>
          </a:p>
        </p:txBody>
      </p:sp>
      <p:sp>
        <p:nvSpPr>
          <p:cNvPr id="69" name="PlaceHolder 2"/>
          <p:cNvSpPr>
            <a:spLocks noGrp="1"/>
          </p:cNvSpPr>
          <p:nvPr>
            <p:ph/>
          </p:nvPr>
        </p:nvSpPr>
        <p:spPr>
          <a:xfrm>
            <a:off x="1269720" y="2222640"/>
            <a:ext cx="10464840" cy="7416720"/>
          </a:xfrm>
          <a:prstGeom prst="rect">
            <a:avLst/>
          </a:prstGeom>
          <a:noFill/>
          <a:ln w="0">
            <a:noFill/>
          </a:ln>
        </p:spPr>
        <p:txBody>
          <a:bodyPr lIns="50760" rIns="50760" tIns="50760" bIns="50760" anchor="t">
            <a:normAutofit fontScale="91765"/>
          </a:bodyPr>
          <a:p>
            <a:pPr marL="343080" indent="-343080">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3200" spc="-1" strike="noStrike">
                <a:solidFill>
                  <a:srgbClr val="000000"/>
                </a:solidFill>
                <a:latin typeface="Georgia"/>
                <a:ea typeface="Georgia"/>
              </a:rPr>
              <a:t>1. The mouth alcohol detector is not perfect.</a:t>
            </a:r>
            <a:endParaRPr b="0" lang="en-US" sz="3200" spc="-1" strike="noStrike">
              <a:solidFill>
                <a:srgbClr val="000000"/>
              </a:solidFill>
              <a:latin typeface="Gill Sans"/>
            </a:endParaRPr>
          </a:p>
          <a:p>
            <a:pPr marL="343080" indent="-343080">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2800" spc="-1" strike="noStrike">
              <a:solidFill>
                <a:srgbClr val="000000"/>
              </a:solidFill>
              <a:latin typeface="Gill Sans"/>
            </a:endParaRPr>
          </a:p>
          <a:p>
            <a:pPr marL="343080" indent="-343080">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3200" spc="-1" strike="noStrike">
                <a:solidFill>
                  <a:srgbClr val="000000"/>
                </a:solidFill>
                <a:latin typeface="Georgia"/>
                <a:ea typeface="Georgia"/>
              </a:rPr>
              <a:t>2. The Intoxilyzer 5000 can produce results as high as .11 when a person has a true Blood-Alcohol Concentration of .000.</a:t>
            </a:r>
            <a:endParaRPr b="0" lang="en-US" sz="3200" spc="-1" strike="noStrike">
              <a:solidFill>
                <a:srgbClr val="000000"/>
              </a:solidFill>
              <a:latin typeface="Gill Sans"/>
            </a:endParaRPr>
          </a:p>
          <a:p>
            <a:pPr marL="343080" indent="-343080">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2800" spc="-1" strike="noStrike">
              <a:solidFill>
                <a:srgbClr val="000000"/>
              </a:solidFill>
              <a:latin typeface="Gill Sans"/>
            </a:endParaRPr>
          </a:p>
          <a:p>
            <a:pPr marL="343080" indent="-343080" algn="ctr">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3200" spc="-1" strike="noStrike" u="sng">
                <a:solidFill>
                  <a:srgbClr val="000000"/>
                </a:solidFill>
                <a:uFillTx/>
                <a:latin typeface="Georgia"/>
                <a:ea typeface="Georgia"/>
              </a:rPr>
              <a:t>Additional Cross-Examination Areas</a:t>
            </a:r>
            <a:r>
              <a:rPr b="0" lang="en-US" sz="3200" spc="-1" strike="noStrike">
                <a:solidFill>
                  <a:srgbClr val="000000"/>
                </a:solidFill>
                <a:latin typeface="Georgia"/>
                <a:ea typeface="Georgia"/>
              </a:rPr>
              <a:t>:</a:t>
            </a:r>
            <a:endParaRPr b="0" lang="en-US" sz="3200" spc="-1" strike="noStrike">
              <a:solidFill>
                <a:srgbClr val="000000"/>
              </a:solidFill>
              <a:latin typeface="Gill Sans"/>
            </a:endParaRPr>
          </a:p>
          <a:p>
            <a:pPr marL="343080" indent="-343080" algn="ct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2800" spc="-1" strike="noStrike">
              <a:solidFill>
                <a:srgbClr val="000000"/>
              </a:solidFill>
              <a:latin typeface="Gill Sans"/>
            </a:endParaRPr>
          </a:p>
          <a:p>
            <a:pPr marL="343080" indent="-343080">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3200" spc="-1" strike="noStrike">
                <a:solidFill>
                  <a:srgbClr val="000000"/>
                </a:solidFill>
                <a:latin typeface="Georgia"/>
                <a:ea typeface="Georgia"/>
              </a:rPr>
              <a:t>3. You wrote the Intoxilyzer Operator</a:t>
            </a:r>
            <a:r>
              <a:rPr b="0" lang="ja-JP" sz="3200" spc="-1" strike="noStrike">
                <a:solidFill>
                  <a:srgbClr val="000000"/>
                </a:solidFill>
                <a:latin typeface="Arial"/>
                <a:ea typeface="Georgia"/>
              </a:rPr>
              <a:t>’</a:t>
            </a:r>
            <a:r>
              <a:rPr b="0" lang="en-US" sz="3200" spc="-1" strike="noStrike">
                <a:solidFill>
                  <a:srgbClr val="000000"/>
                </a:solidFill>
                <a:latin typeface="Georgia"/>
                <a:ea typeface="Georgia"/>
              </a:rPr>
              <a:t>s Training Manual.</a:t>
            </a:r>
            <a:endParaRPr b="0" lang="en-US" sz="3200" spc="-1" strike="noStrike">
              <a:solidFill>
                <a:srgbClr val="000000"/>
              </a:solidFill>
              <a:latin typeface="Gill Sans"/>
            </a:endParaRPr>
          </a:p>
          <a:p>
            <a:pPr marL="343080" indent="-343080">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2800" spc="-1" strike="noStrike">
              <a:solidFill>
                <a:srgbClr val="000000"/>
              </a:solidFill>
              <a:latin typeface="Gill Sans"/>
            </a:endParaRPr>
          </a:p>
          <a:p>
            <a:pPr marL="343080" indent="-343080">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3200" spc="-1" strike="noStrike">
                <a:solidFill>
                  <a:srgbClr val="000000"/>
                </a:solidFill>
                <a:latin typeface="Georgia"/>
                <a:ea typeface="Georgia"/>
              </a:rPr>
              <a:t>4. You established the Intoxilyzer Operator</a:t>
            </a:r>
            <a:r>
              <a:rPr b="0" lang="ja-JP" sz="3200" spc="-1" strike="noStrike">
                <a:solidFill>
                  <a:srgbClr val="000000"/>
                </a:solidFill>
                <a:latin typeface="Arial"/>
                <a:ea typeface="Georgia"/>
              </a:rPr>
              <a:t>’</a:t>
            </a:r>
            <a:r>
              <a:rPr b="0" lang="en-US" sz="3200" spc="-1" strike="noStrike">
                <a:solidFill>
                  <a:srgbClr val="000000"/>
                </a:solidFill>
                <a:latin typeface="Georgia"/>
                <a:ea typeface="Georgia"/>
              </a:rPr>
              <a:t>s Training Curriculum.</a:t>
            </a:r>
            <a:endParaRPr b="0" lang="en-US" sz="3200" spc="-1" strike="noStrike">
              <a:solidFill>
                <a:srgbClr val="000000"/>
              </a:solidFill>
              <a:latin typeface="Gill Sans"/>
            </a:endParaRPr>
          </a:p>
          <a:p>
            <a:pPr marL="343080" indent="-343080">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2800" spc="-1" strike="noStrike">
              <a:solidFill>
                <a:srgbClr val="000000"/>
              </a:solidFill>
              <a:latin typeface="Gill Sans"/>
            </a:endParaRPr>
          </a:p>
          <a:p>
            <a:pPr marL="343080" indent="-343080">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3200" spc="-1" strike="noStrike">
                <a:solidFill>
                  <a:srgbClr val="000000"/>
                </a:solidFill>
                <a:latin typeface="Georgia"/>
                <a:ea typeface="Georgia"/>
              </a:rPr>
              <a:t>5. In order to be assured that mouth alcohol will not influence the printed alcohol concentration, the 20-minute observation period must followed. </a:t>
            </a:r>
            <a:endParaRPr b="0" lang="en-US" sz="3200" spc="-1" strike="noStrike">
              <a:solidFill>
                <a:srgbClr val="000000"/>
              </a:solidFill>
              <a:latin typeface="Gill Sans"/>
            </a:endParaRPr>
          </a:p>
        </p:txBody>
      </p:sp>
    </p:spTree>
  </p:cSld>
</p:sld>
</file>

<file path=ppt/slides/slide1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70" name="Picture 1" descr=""/>
          <p:cNvPicPr/>
          <p:nvPr/>
        </p:nvPicPr>
        <p:blipFill>
          <a:blip r:embed="rId1"/>
          <a:stretch/>
        </p:blipFill>
        <p:spPr>
          <a:xfrm>
            <a:off x="1397160" y="1917720"/>
            <a:ext cx="9905760" cy="1752480"/>
          </a:xfrm>
          <a:prstGeom prst="rect">
            <a:avLst/>
          </a:prstGeom>
          <a:ln w="0">
            <a:noFill/>
          </a:ln>
        </p:spPr>
      </p:pic>
      <p:pic>
        <p:nvPicPr>
          <p:cNvPr id="71" name="Picture 2" descr=""/>
          <p:cNvPicPr/>
          <p:nvPr/>
        </p:nvPicPr>
        <p:blipFill>
          <a:blip r:embed="rId2"/>
          <a:stretch/>
        </p:blipFill>
        <p:spPr>
          <a:xfrm>
            <a:off x="1397160" y="3733920"/>
            <a:ext cx="9677160" cy="4495680"/>
          </a:xfrm>
          <a:prstGeom prst="rect">
            <a:avLst/>
          </a:prstGeom>
          <a:ln w="0">
            <a:noFill/>
          </a:ln>
        </p:spPr>
      </p:pic>
      <p:sp>
        <p:nvSpPr>
          <p:cNvPr id="72" name="Rectangle 3"/>
          <p:cNvSpPr/>
          <p:nvPr/>
        </p:nvSpPr>
        <p:spPr>
          <a:xfrm>
            <a:off x="939960" y="152280"/>
            <a:ext cx="10820160" cy="1930680"/>
          </a:xfrm>
          <a:prstGeom prst="rect">
            <a:avLst/>
          </a:prstGeom>
          <a:noFill/>
          <a:ln w="0">
            <a:noFill/>
          </a:ln>
        </p:spPr>
        <p:style>
          <a:lnRef idx="0"/>
          <a:fillRef idx="0"/>
          <a:effectRef idx="0"/>
          <a:fontRef idx="minor"/>
        </p:style>
        <p:txBody>
          <a:bodyPr lIns="0" rIns="40680" tIns="0" bIns="0" anchor="t">
            <a:noAutofit/>
          </a:bodyPr>
          <a:p>
            <a:pPr marL="39600" algn="ct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4200" spc="-1" strike="noStrike">
                <a:solidFill>
                  <a:srgbClr val="000000"/>
                </a:solidFill>
                <a:latin typeface="Georgia"/>
                <a:ea typeface="ＭＳ Ｐゴシック"/>
              </a:rPr>
              <a:t>The Mouth Alcohol Detector (SLOPE DETECTOR) is not perfect.</a:t>
            </a:r>
            <a:endParaRPr b="0" lang="en-US" sz="4200" spc="-1" strike="noStrike">
              <a:solidFill>
                <a:srgbClr val="000000"/>
              </a:solidFill>
              <a:latin typeface="Gill Sans"/>
            </a:endParaRPr>
          </a:p>
          <a:p>
            <a:pPr marL="39600" algn="ct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000000"/>
              </a:solidFill>
              <a:latin typeface="Gill Sans"/>
            </a:endParaRPr>
          </a:p>
        </p:txBody>
      </p:sp>
    </p:spTree>
  </p:cSld>
</p:sld>
</file>

<file path=ppt/slides/slide2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73" name="Picture 1" descr=""/>
          <p:cNvPicPr/>
          <p:nvPr/>
        </p:nvPicPr>
        <p:blipFill>
          <a:blip r:embed="rId1"/>
          <a:stretch/>
        </p:blipFill>
        <p:spPr>
          <a:xfrm>
            <a:off x="1892160" y="1803240"/>
            <a:ext cx="8140680" cy="7785360"/>
          </a:xfrm>
          <a:prstGeom prst="rect">
            <a:avLst/>
          </a:prstGeom>
          <a:ln w="0">
            <a:noFill/>
          </a:ln>
        </p:spPr>
      </p:pic>
      <p:sp>
        <p:nvSpPr>
          <p:cNvPr id="74" name="Rectangle 2"/>
          <p:cNvSpPr/>
          <p:nvPr/>
        </p:nvSpPr>
        <p:spPr>
          <a:xfrm>
            <a:off x="939960" y="152280"/>
            <a:ext cx="10820160" cy="1968480"/>
          </a:xfrm>
          <a:prstGeom prst="rect">
            <a:avLst/>
          </a:prstGeom>
          <a:noFill/>
          <a:ln w="0">
            <a:noFill/>
          </a:ln>
        </p:spPr>
        <p:style>
          <a:lnRef idx="0"/>
          <a:fillRef idx="0"/>
          <a:effectRef idx="0"/>
          <a:fontRef idx="minor"/>
        </p:style>
        <p:txBody>
          <a:bodyPr lIns="0" rIns="40680" tIns="0" bIns="0" anchor="t">
            <a:noAutofit/>
          </a:bodyPr>
          <a:p>
            <a:pPr marL="39600" algn="ct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4200" spc="-1" strike="noStrike">
                <a:solidFill>
                  <a:srgbClr val="000000"/>
                </a:solidFill>
                <a:latin typeface="Gill Sans"/>
                <a:ea typeface="ＭＳ Ｐゴシック"/>
              </a:rPr>
              <a:t>The Mouth Alcohol Detector (SLOPE DETECTOR) is not perfect.</a:t>
            </a:r>
            <a:endParaRPr b="0" lang="en-US" sz="4200" spc="-1" strike="noStrike">
              <a:solidFill>
                <a:srgbClr val="000000"/>
              </a:solidFill>
              <a:latin typeface="Gill Sans"/>
            </a:endParaRPr>
          </a:p>
          <a:p>
            <a:pPr marL="39600" algn="ct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000000"/>
              </a:solidFill>
              <a:latin typeface="Gill Sans"/>
            </a:endParaRPr>
          </a:p>
        </p:txBody>
      </p:sp>
    </p:spTree>
  </p:cSld>
</p:sld>
</file>

<file path=ppt/slides/slide2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75" name="Picture 1" descr=""/>
          <p:cNvPicPr/>
          <p:nvPr/>
        </p:nvPicPr>
        <p:blipFill>
          <a:blip r:embed="rId1"/>
          <a:stretch/>
        </p:blipFill>
        <p:spPr>
          <a:xfrm>
            <a:off x="1168560" y="2921040"/>
            <a:ext cx="10134360" cy="1828800"/>
          </a:xfrm>
          <a:prstGeom prst="rect">
            <a:avLst/>
          </a:prstGeom>
          <a:ln w="0">
            <a:noFill/>
          </a:ln>
        </p:spPr>
      </p:pic>
      <p:pic>
        <p:nvPicPr>
          <p:cNvPr id="76" name="Picture 2" descr=""/>
          <p:cNvPicPr/>
          <p:nvPr/>
        </p:nvPicPr>
        <p:blipFill>
          <a:blip r:embed="rId2"/>
          <a:stretch/>
        </p:blipFill>
        <p:spPr>
          <a:xfrm>
            <a:off x="1168560" y="4952880"/>
            <a:ext cx="10134360" cy="3124440"/>
          </a:xfrm>
          <a:prstGeom prst="rect">
            <a:avLst/>
          </a:prstGeom>
          <a:ln w="0">
            <a:noFill/>
          </a:ln>
        </p:spPr>
      </p:pic>
      <p:sp>
        <p:nvSpPr>
          <p:cNvPr id="77" name="Rectangle 3"/>
          <p:cNvSpPr/>
          <p:nvPr/>
        </p:nvSpPr>
        <p:spPr>
          <a:xfrm>
            <a:off x="1092240" y="571680"/>
            <a:ext cx="10820520" cy="1968480"/>
          </a:xfrm>
          <a:prstGeom prst="rect">
            <a:avLst/>
          </a:prstGeom>
          <a:noFill/>
          <a:ln w="0">
            <a:noFill/>
          </a:ln>
        </p:spPr>
        <p:style>
          <a:lnRef idx="0"/>
          <a:fillRef idx="0"/>
          <a:effectRef idx="0"/>
          <a:fontRef idx="minor"/>
        </p:style>
        <p:txBody>
          <a:bodyPr lIns="0" rIns="40680" tIns="0" bIns="0" anchor="t">
            <a:noAutofit/>
          </a:bodyPr>
          <a:p>
            <a:pPr marL="39600" algn="ct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4200" spc="-1" strike="noStrike">
                <a:solidFill>
                  <a:srgbClr val="000000"/>
                </a:solidFill>
                <a:latin typeface="Gill Sans"/>
                <a:ea typeface="ＭＳ Ｐゴシック"/>
              </a:rPr>
              <a:t>The Mouth Alcohol Detector (SLOPE DETECTOR) is not perfect.</a:t>
            </a:r>
            <a:endParaRPr b="0" lang="en-US" sz="4200" spc="-1" strike="noStrike">
              <a:solidFill>
                <a:srgbClr val="000000"/>
              </a:solidFill>
              <a:latin typeface="Gill Sans"/>
            </a:endParaRPr>
          </a:p>
          <a:p>
            <a:pPr marL="39600" algn="ct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200" spc="-1" strike="noStrike">
              <a:solidFill>
                <a:srgbClr val="000000"/>
              </a:solidFill>
              <a:latin typeface="Gill Sans"/>
            </a:endParaRPr>
          </a:p>
        </p:txBody>
      </p:sp>
    </p:spTree>
  </p:cSld>
</p:sld>
</file>

<file path=ppt/slides/slide2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78" name="Picture 1" descr=""/>
          <p:cNvPicPr/>
          <p:nvPr/>
        </p:nvPicPr>
        <p:blipFill>
          <a:blip r:embed="rId1"/>
          <a:stretch/>
        </p:blipFill>
        <p:spPr>
          <a:xfrm>
            <a:off x="2133720" y="2692440"/>
            <a:ext cx="8724960" cy="3009960"/>
          </a:xfrm>
          <a:prstGeom prst="rect">
            <a:avLst/>
          </a:prstGeom>
          <a:ln w="0">
            <a:noFill/>
          </a:ln>
        </p:spPr>
      </p:pic>
      <p:sp>
        <p:nvSpPr>
          <p:cNvPr id="79" name="Rectangle 2"/>
          <p:cNvSpPr/>
          <p:nvPr/>
        </p:nvSpPr>
        <p:spPr>
          <a:xfrm>
            <a:off x="482760" y="635040"/>
            <a:ext cx="12039480" cy="1346040"/>
          </a:xfrm>
          <a:prstGeom prst="rect">
            <a:avLst/>
          </a:prstGeom>
          <a:noFill/>
          <a:ln w="0">
            <a:noFill/>
          </a:ln>
        </p:spPr>
        <p:style>
          <a:lnRef idx="0"/>
          <a:fillRef idx="0"/>
          <a:effectRef idx="0"/>
          <a:fontRef idx="minor"/>
        </p:style>
        <p:txBody>
          <a:bodyPr lIns="0" rIns="40680" tIns="0" bIns="0" anchor="t">
            <a:noAutofit/>
          </a:bodyPr>
          <a:p>
            <a:pPr marL="39600" algn="ct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4200" spc="-1" strike="noStrike">
                <a:solidFill>
                  <a:srgbClr val="000000"/>
                </a:solidFill>
                <a:latin typeface="Gill Sans"/>
                <a:ea typeface="ＭＳ Ｐゴシック"/>
              </a:rPr>
              <a:t>The Mouth Alcohol Detector (SLOPE DETECTOR) - </a:t>
            </a:r>
            <a:endParaRPr b="0" lang="en-US" sz="4200" spc="-1" strike="noStrike">
              <a:solidFill>
                <a:srgbClr val="000000"/>
              </a:solidFill>
              <a:latin typeface="Gill Sans"/>
            </a:endParaRPr>
          </a:p>
          <a:p>
            <a:pPr marL="39600" algn="ct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4200" spc="-1" strike="noStrike">
                <a:solidFill>
                  <a:srgbClr val="000000"/>
                </a:solidFill>
                <a:latin typeface="Gill Sans"/>
                <a:ea typeface="ＭＳ Ｐゴシック"/>
              </a:rPr>
              <a:t>A .11 Result With a True BAC of .00?</a:t>
            </a:r>
            <a:endParaRPr b="0" lang="en-US" sz="4200" spc="-1" strike="noStrike">
              <a:solidFill>
                <a:srgbClr val="000000"/>
              </a:solidFill>
              <a:latin typeface="Gill Sans"/>
            </a:endParaRPr>
          </a:p>
        </p:txBody>
      </p:sp>
    </p:spTree>
  </p:cSld>
</p:sld>
</file>

<file path=ppt/slides/slide2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80" name="Picture 1" descr=""/>
          <p:cNvPicPr/>
          <p:nvPr/>
        </p:nvPicPr>
        <p:blipFill>
          <a:blip r:embed="rId1"/>
          <a:stretch/>
        </p:blipFill>
        <p:spPr>
          <a:xfrm>
            <a:off x="0" y="2286000"/>
            <a:ext cx="7416720" cy="7238880"/>
          </a:xfrm>
          <a:prstGeom prst="rect">
            <a:avLst/>
          </a:prstGeom>
          <a:ln w="0">
            <a:noFill/>
          </a:ln>
        </p:spPr>
      </p:pic>
      <p:pic>
        <p:nvPicPr>
          <p:cNvPr id="81" name="Picture 2" descr=""/>
          <p:cNvPicPr/>
          <p:nvPr/>
        </p:nvPicPr>
        <p:blipFill>
          <a:blip r:embed="rId2"/>
          <a:stretch/>
        </p:blipFill>
        <p:spPr>
          <a:xfrm>
            <a:off x="7696080" y="3124080"/>
            <a:ext cx="4635720" cy="5181840"/>
          </a:xfrm>
          <a:prstGeom prst="rect">
            <a:avLst/>
          </a:prstGeom>
          <a:ln w="0">
            <a:noFill/>
          </a:ln>
        </p:spPr>
      </p:pic>
      <p:sp>
        <p:nvSpPr>
          <p:cNvPr id="82" name="Rectangle 3"/>
          <p:cNvSpPr/>
          <p:nvPr/>
        </p:nvSpPr>
        <p:spPr>
          <a:xfrm>
            <a:off x="1409760" y="257040"/>
            <a:ext cx="9969480" cy="635040"/>
          </a:xfrm>
          <a:prstGeom prst="rect">
            <a:avLst/>
          </a:prstGeom>
          <a:noFill/>
          <a:ln w="0">
            <a:noFill/>
          </a:ln>
        </p:spPr>
        <p:style>
          <a:lnRef idx="0"/>
          <a:fillRef idx="0"/>
          <a:effectRef idx="0"/>
          <a:fontRef idx="minor"/>
        </p:style>
        <p:txBody>
          <a:bodyPr lIns="0" rIns="0" tIns="0" bIns="0" anchor="ctr">
            <a:noAutofit/>
          </a:bodyPr>
          <a:p>
            <a:pPr algn="ct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4400" spc="-1" strike="noStrike" u="sng">
                <a:solidFill>
                  <a:srgbClr val="000000"/>
                </a:solidFill>
                <a:uFillTx/>
                <a:latin typeface="Georgia"/>
                <a:ea typeface="ＭＳ Ｐゴシック"/>
              </a:rPr>
              <a:t>Comparison of Mouth Alcohol Curves</a:t>
            </a:r>
            <a:endParaRPr b="0" lang="en-US" sz="4400" spc="-1" strike="noStrike">
              <a:solidFill>
                <a:srgbClr val="000000"/>
              </a:solidFill>
              <a:latin typeface="Gill Sans"/>
            </a:endParaRPr>
          </a:p>
        </p:txBody>
      </p:sp>
      <p:sp>
        <p:nvSpPr>
          <p:cNvPr id="83" name="Rectangle 4"/>
          <p:cNvSpPr/>
          <p:nvPr/>
        </p:nvSpPr>
        <p:spPr>
          <a:xfrm>
            <a:off x="804960" y="1612800"/>
            <a:ext cx="6172200" cy="622440"/>
          </a:xfrm>
          <a:prstGeom prst="rect">
            <a:avLst/>
          </a:prstGeom>
          <a:noFill/>
          <a:ln w="0">
            <a:noFill/>
          </a:ln>
        </p:spPr>
        <p:style>
          <a:lnRef idx="0"/>
          <a:fillRef idx="0"/>
          <a:effectRef idx="0"/>
          <a:fontRef idx="minor"/>
        </p:style>
        <p:txBody>
          <a:bodyPr lIns="0" rIns="40680" tIns="0" bIns="0" anchor="t">
            <a:noAutofit/>
          </a:bodyPr>
          <a:p>
            <a:pPr marL="39600" algn="ct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3600" spc="-1" strike="noStrike">
                <a:solidFill>
                  <a:srgbClr val="000000"/>
                </a:solidFill>
                <a:latin typeface="Georgia"/>
                <a:ea typeface="ＭＳ Ｐゴシック"/>
              </a:rPr>
              <a:t>Operator</a:t>
            </a:r>
            <a:r>
              <a:rPr b="0" lang="ja-JP" sz="3600" spc="-1" strike="noStrike">
                <a:solidFill>
                  <a:srgbClr val="000000"/>
                </a:solidFill>
                <a:latin typeface="Arial"/>
                <a:ea typeface="ＭＳ Ｐゴシック"/>
              </a:rPr>
              <a:t>’</a:t>
            </a:r>
            <a:r>
              <a:rPr b="0" lang="en-US" sz="3600" spc="-1" strike="noStrike">
                <a:solidFill>
                  <a:srgbClr val="000000"/>
                </a:solidFill>
                <a:latin typeface="Georgia"/>
                <a:ea typeface="Georgia"/>
              </a:rPr>
              <a:t>s Manual</a:t>
            </a:r>
            <a:endParaRPr b="0" lang="en-US" sz="3600" spc="-1" strike="noStrike">
              <a:solidFill>
                <a:srgbClr val="000000"/>
              </a:solidFill>
              <a:latin typeface="Gill Sans"/>
            </a:endParaRPr>
          </a:p>
        </p:txBody>
      </p:sp>
      <p:sp>
        <p:nvSpPr>
          <p:cNvPr id="84" name="Rectangle 5"/>
          <p:cNvSpPr/>
          <p:nvPr/>
        </p:nvSpPr>
        <p:spPr>
          <a:xfrm>
            <a:off x="7378560" y="2489040"/>
            <a:ext cx="5207040" cy="622440"/>
          </a:xfrm>
          <a:prstGeom prst="rect">
            <a:avLst/>
          </a:prstGeom>
          <a:noFill/>
          <a:ln w="0">
            <a:noFill/>
          </a:ln>
        </p:spPr>
        <p:style>
          <a:lnRef idx="0"/>
          <a:fillRef idx="0"/>
          <a:effectRef idx="0"/>
          <a:fontRef idx="minor"/>
        </p:style>
        <p:txBody>
          <a:bodyPr lIns="0" rIns="40680" tIns="0" bIns="0" anchor="t">
            <a:noAutofit/>
          </a:bodyPr>
          <a:p>
            <a:pPr marL="39600" algn="ct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3600" spc="-1" strike="noStrike">
                <a:solidFill>
                  <a:srgbClr val="000000"/>
                </a:solidFill>
                <a:latin typeface="Georgia"/>
                <a:ea typeface="ＭＳ Ｐゴシック"/>
              </a:rPr>
              <a:t>Garriott</a:t>
            </a:r>
            <a:r>
              <a:rPr b="0" lang="ja-JP" sz="3600" spc="-1" strike="noStrike">
                <a:solidFill>
                  <a:srgbClr val="000000"/>
                </a:solidFill>
                <a:latin typeface="Arial"/>
                <a:ea typeface="ＭＳ Ｐゴシック"/>
              </a:rPr>
              <a:t>’</a:t>
            </a:r>
            <a:r>
              <a:rPr b="0" lang="en-US" sz="3600" spc="-1" strike="noStrike">
                <a:solidFill>
                  <a:srgbClr val="000000"/>
                </a:solidFill>
                <a:latin typeface="Georgia"/>
                <a:ea typeface="Georgia"/>
              </a:rPr>
              <a:t>s Medical-Legal</a:t>
            </a:r>
            <a:endParaRPr b="0" lang="en-US" sz="3600" spc="-1" strike="noStrike">
              <a:solidFill>
                <a:srgbClr val="000000"/>
              </a:solidFill>
              <a:latin typeface="Gill Sans"/>
            </a:endParaRPr>
          </a:p>
        </p:txBody>
      </p:sp>
    </p:spTree>
  </p:cSld>
</p:sld>
</file>

<file path=ppt/slides/slide2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5" name="PlaceHolder 1"/>
          <p:cNvSpPr>
            <a:spLocks noGrp="1"/>
          </p:cNvSpPr>
          <p:nvPr>
            <p:ph type="title"/>
          </p:nvPr>
        </p:nvSpPr>
        <p:spPr>
          <a:xfrm>
            <a:off x="1269720" y="355320"/>
            <a:ext cx="10464840" cy="1041480"/>
          </a:xfrm>
          <a:prstGeom prst="rect">
            <a:avLst/>
          </a:prstGeom>
          <a:noFill/>
          <a:ln w="0">
            <a:noFill/>
          </a:ln>
        </p:spPr>
        <p:txBody>
          <a:bodyPr lIns="50760" rIns="50760" tIns="50760" bIns="50760" anchor="b">
            <a:noAutofit/>
          </a:bodyPr>
          <a:p>
            <a:pPr indent="0" algn="ctr">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4400" spc="-1" strike="noStrike">
                <a:solidFill>
                  <a:srgbClr val="000000"/>
                </a:solidFill>
                <a:latin typeface="Georgia"/>
                <a:ea typeface="Georgia"/>
              </a:rPr>
              <a:t>Closing</a:t>
            </a:r>
            <a:endParaRPr b="0" lang="en-US" sz="4400" spc="-1" strike="noStrike">
              <a:solidFill>
                <a:srgbClr val="000000"/>
              </a:solidFill>
              <a:latin typeface="Gill Sans"/>
            </a:endParaRPr>
          </a:p>
        </p:txBody>
      </p:sp>
      <p:sp>
        <p:nvSpPr>
          <p:cNvPr id="86" name="PlaceHolder 2"/>
          <p:cNvSpPr>
            <a:spLocks noGrp="1"/>
          </p:cNvSpPr>
          <p:nvPr>
            <p:ph/>
          </p:nvPr>
        </p:nvSpPr>
        <p:spPr>
          <a:xfrm>
            <a:off x="330120" y="1841400"/>
            <a:ext cx="12344400" cy="4749840"/>
          </a:xfrm>
          <a:prstGeom prst="rect">
            <a:avLst/>
          </a:prstGeom>
          <a:noFill/>
          <a:ln w="0">
            <a:noFill/>
          </a:ln>
        </p:spPr>
        <p:txBody>
          <a:bodyPr lIns="50760" rIns="50760" tIns="50760" bIns="50760" anchor="t">
            <a:normAutofit fontScale="88908"/>
          </a:bodyPr>
          <a:p>
            <a:pPr>
              <a:lnSpc>
                <a:spcPct val="100000"/>
              </a:lnSpc>
              <a:buClr>
                <a:srgbClr val="000000"/>
              </a:buClr>
              <a:buSzPct val="125000"/>
              <a:buFont typeface="Georgia"/>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3200" spc="-1" strike="noStrike">
                <a:solidFill>
                  <a:srgbClr val="000000"/>
                </a:solidFill>
                <a:latin typeface="Georgia"/>
                <a:ea typeface="Georgia"/>
              </a:rPr>
              <a:t> </a:t>
            </a:r>
            <a:r>
              <a:rPr b="0" lang="en-US" sz="3200" spc="-1" strike="noStrike">
                <a:solidFill>
                  <a:srgbClr val="000000"/>
                </a:solidFill>
                <a:latin typeface="Georgia"/>
                <a:ea typeface="Georgia"/>
              </a:rPr>
              <a:t>We</a:t>
            </a:r>
            <a:r>
              <a:rPr b="0" lang="ja-JP" sz="3200" spc="-1" strike="noStrike">
                <a:solidFill>
                  <a:srgbClr val="000000"/>
                </a:solidFill>
                <a:latin typeface="Arial"/>
                <a:ea typeface="Georgia"/>
              </a:rPr>
              <a:t>’</a:t>
            </a:r>
            <a:r>
              <a:rPr b="0" lang="en-US" sz="3200" spc="-1" strike="noStrike">
                <a:solidFill>
                  <a:srgbClr val="000000"/>
                </a:solidFill>
                <a:latin typeface="Georgia"/>
                <a:ea typeface="Georgia"/>
              </a:rPr>
              <a:t>re not here fighting over general reliability. </a:t>
            </a:r>
            <a:endParaRPr b="0" lang="en-US" sz="3200" spc="-1" strike="noStrike">
              <a:solidFill>
                <a:srgbClr val="000000"/>
              </a:solidFill>
              <a:latin typeface="Gill Sans"/>
            </a:endParaRPr>
          </a:p>
          <a:p>
            <a:pPr indent="0">
              <a:lnSpc>
                <a:spcPct val="100000"/>
              </a:lnSpc>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3200" spc="-1" strike="noStrike">
              <a:solidFill>
                <a:srgbClr val="000000"/>
              </a:solidFill>
              <a:latin typeface="Gill Sans"/>
            </a:endParaRPr>
          </a:p>
          <a:p>
            <a:pPr>
              <a:lnSpc>
                <a:spcPct val="100000"/>
              </a:lnSpc>
              <a:buClr>
                <a:srgbClr val="000000"/>
              </a:buClr>
              <a:buSzPct val="125000"/>
              <a:buFont typeface="Georgia"/>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3200" spc="-1" strike="noStrike">
                <a:solidFill>
                  <a:srgbClr val="000000"/>
                </a:solidFill>
                <a:latin typeface="Georgia"/>
                <a:ea typeface="Georgia"/>
              </a:rPr>
              <a:t> </a:t>
            </a:r>
            <a:r>
              <a:rPr b="0" lang="en-US" sz="3200" spc="-1" strike="noStrike">
                <a:solidFill>
                  <a:srgbClr val="000000"/>
                </a:solidFill>
                <a:latin typeface="Georgia"/>
                <a:ea typeface="Georgia"/>
              </a:rPr>
              <a:t>We</a:t>
            </a:r>
            <a:r>
              <a:rPr b="0" lang="ja-JP" sz="3200" spc="-1" strike="noStrike">
                <a:solidFill>
                  <a:srgbClr val="000000"/>
                </a:solidFill>
                <a:latin typeface="Arial"/>
                <a:ea typeface="Georgia"/>
              </a:rPr>
              <a:t>’</a:t>
            </a:r>
            <a:r>
              <a:rPr b="0" lang="en-US" sz="3200" spc="-1" strike="noStrike">
                <a:solidFill>
                  <a:srgbClr val="000000"/>
                </a:solidFill>
                <a:latin typeface="Georgia"/>
                <a:ea typeface="Georgia"/>
              </a:rPr>
              <a:t>re here because we think it</a:t>
            </a:r>
            <a:r>
              <a:rPr b="0" lang="ja-JP" sz="3200" spc="-1" strike="noStrike">
                <a:solidFill>
                  <a:srgbClr val="000000"/>
                </a:solidFill>
                <a:latin typeface="Arial"/>
                <a:ea typeface="Georgia"/>
              </a:rPr>
              <a:t>’</a:t>
            </a:r>
            <a:r>
              <a:rPr b="0" lang="en-US" sz="3200" spc="-1" strike="noStrike">
                <a:solidFill>
                  <a:srgbClr val="000000"/>
                </a:solidFill>
                <a:latin typeface="Georgia"/>
                <a:ea typeface="Georgia"/>
              </a:rPr>
              <a:t>s important that they follow THEIR rules in performing a test. </a:t>
            </a:r>
            <a:endParaRPr b="0" lang="en-US" sz="3200" spc="-1" strike="noStrike">
              <a:solidFill>
                <a:srgbClr val="000000"/>
              </a:solidFill>
              <a:latin typeface="Gill Sans"/>
            </a:endParaRPr>
          </a:p>
          <a:p>
            <a:pPr indent="0">
              <a:lnSpc>
                <a:spcPct val="100000"/>
              </a:lnSpc>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3200" spc="-1" strike="noStrike">
              <a:solidFill>
                <a:srgbClr val="000000"/>
              </a:solidFill>
              <a:latin typeface="Gill Sans"/>
            </a:endParaRPr>
          </a:p>
          <a:p>
            <a:pPr>
              <a:lnSpc>
                <a:spcPct val="100000"/>
              </a:lnSpc>
              <a:buClr>
                <a:srgbClr val="000000"/>
              </a:buClr>
              <a:buSzPct val="125000"/>
              <a:buFont typeface="Georgia"/>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3200" spc="-1" strike="noStrike">
                <a:solidFill>
                  <a:srgbClr val="000000"/>
                </a:solidFill>
                <a:latin typeface="Georgia"/>
                <a:ea typeface="Georgia"/>
              </a:rPr>
              <a:t> </a:t>
            </a:r>
            <a:r>
              <a:rPr b="0" lang="en-US" sz="3200" spc="-1" strike="noStrike">
                <a:solidFill>
                  <a:srgbClr val="000000"/>
                </a:solidFill>
                <a:latin typeface="Georgia"/>
                <a:ea typeface="Georgia"/>
              </a:rPr>
              <a:t>We asked at the beginning of the trial if the State would simply show us that the rules for performing a breath test were followed.</a:t>
            </a:r>
            <a:endParaRPr b="0" lang="en-US" sz="3200" spc="-1" strike="noStrike">
              <a:solidFill>
                <a:srgbClr val="000000"/>
              </a:solidFill>
              <a:latin typeface="Gill Sans"/>
            </a:endParaRPr>
          </a:p>
          <a:p>
            <a:pPr indent="0">
              <a:lnSpc>
                <a:spcPct val="100000"/>
              </a:lnSpc>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3200" spc="-1" strike="noStrike">
              <a:solidFill>
                <a:srgbClr val="000000"/>
              </a:solidFill>
              <a:latin typeface="Gill Sans"/>
            </a:endParaRPr>
          </a:p>
          <a:p>
            <a:pPr>
              <a:lnSpc>
                <a:spcPct val="100000"/>
              </a:lnSpc>
              <a:buClr>
                <a:srgbClr val="000000"/>
              </a:buClr>
              <a:buSzPct val="125000"/>
              <a:buFont typeface="Georgia"/>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3200" spc="-1" strike="noStrike">
                <a:solidFill>
                  <a:srgbClr val="000000"/>
                </a:solidFill>
                <a:latin typeface="Georgia"/>
                <a:ea typeface="Georgia"/>
              </a:rPr>
              <a:t> </a:t>
            </a:r>
            <a:r>
              <a:rPr b="0" lang="en-US" sz="3200" spc="-1" strike="noStrike">
                <a:solidFill>
                  <a:srgbClr val="000000"/>
                </a:solidFill>
                <a:latin typeface="Georgia"/>
                <a:ea typeface="Georgia"/>
              </a:rPr>
              <a:t>The evidence does not eliminate mouth alcohol as a problem.  </a:t>
            </a:r>
            <a:endParaRPr b="0" lang="en-US" sz="3200" spc="-1" strike="noStrike">
              <a:solidFill>
                <a:srgbClr val="000000"/>
              </a:solidFill>
              <a:latin typeface="Gill Sans"/>
            </a:endParaRPr>
          </a:p>
        </p:txBody>
      </p:sp>
    </p:spTree>
  </p:cSld>
</p:sld>
</file>

<file path=ppt/slides/slide2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87" name="Picture 1" descr=""/>
          <p:cNvPicPr/>
          <p:nvPr/>
        </p:nvPicPr>
        <p:blipFill>
          <a:blip r:embed="rId1"/>
          <a:stretch/>
        </p:blipFill>
        <p:spPr>
          <a:xfrm>
            <a:off x="1073160" y="1981080"/>
            <a:ext cx="10845720" cy="1143000"/>
          </a:xfrm>
          <a:prstGeom prst="rect">
            <a:avLst/>
          </a:prstGeom>
          <a:ln w="0">
            <a:noFill/>
          </a:ln>
        </p:spPr>
      </p:pic>
      <p:pic>
        <p:nvPicPr>
          <p:cNvPr id="88" name="Picture 2" descr=""/>
          <p:cNvPicPr/>
          <p:nvPr/>
        </p:nvPicPr>
        <p:blipFill>
          <a:blip r:embed="rId2"/>
          <a:stretch/>
        </p:blipFill>
        <p:spPr>
          <a:xfrm>
            <a:off x="4000680" y="3860640"/>
            <a:ext cx="5003640" cy="4838760"/>
          </a:xfrm>
          <a:prstGeom prst="rect">
            <a:avLst/>
          </a:prstGeom>
          <a:ln w="0">
            <a:noFill/>
          </a:ln>
        </p:spPr>
      </p:pic>
    </p:spTree>
  </p:cSld>
</p:sld>
</file>

<file path=ppt/slides/slide2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9" name="PlaceHolder 1"/>
          <p:cNvSpPr>
            <a:spLocks noGrp="1"/>
          </p:cNvSpPr>
          <p:nvPr>
            <p:ph type="title"/>
          </p:nvPr>
        </p:nvSpPr>
        <p:spPr>
          <a:xfrm>
            <a:off x="1269720" y="0"/>
            <a:ext cx="10464840" cy="2362320"/>
          </a:xfrm>
          <a:prstGeom prst="rect">
            <a:avLst/>
          </a:prstGeom>
          <a:noFill/>
          <a:ln w="0">
            <a:noFill/>
          </a:ln>
        </p:spPr>
        <p:txBody>
          <a:bodyPr lIns="50760" rIns="50760" tIns="50760" bIns="50760" anchor="b">
            <a:noAutofit/>
          </a:bodyPr>
          <a:p>
            <a:pPr indent="0" algn="ctr">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4400" spc="-1" strike="noStrike">
                <a:solidFill>
                  <a:srgbClr val="000000"/>
                </a:solidFill>
                <a:latin typeface="Georgia"/>
                <a:ea typeface="Georgia"/>
              </a:rPr>
              <a:t>Closing Argument – </a:t>
            </a:r>
            <a:br>
              <a:rPr sz="4400"/>
            </a:br>
            <a:r>
              <a:rPr b="0" lang="en-US" sz="4400" spc="-1" strike="noStrike">
                <a:solidFill>
                  <a:srgbClr val="000000"/>
                </a:solidFill>
                <a:latin typeface="Georgia"/>
                <a:ea typeface="Georgia"/>
              </a:rPr>
              <a:t>Mouth Alcohol Defense</a:t>
            </a:r>
            <a:endParaRPr b="0" lang="en-US" sz="4400" spc="-1" strike="noStrike">
              <a:solidFill>
                <a:srgbClr val="000000"/>
              </a:solidFill>
              <a:latin typeface="Gill Sans"/>
            </a:endParaRPr>
          </a:p>
        </p:txBody>
      </p:sp>
      <p:sp>
        <p:nvSpPr>
          <p:cNvPr id="90" name="PlaceHolder 2"/>
          <p:cNvSpPr>
            <a:spLocks noGrp="1"/>
          </p:cNvSpPr>
          <p:nvPr>
            <p:ph/>
          </p:nvPr>
        </p:nvSpPr>
        <p:spPr>
          <a:xfrm>
            <a:off x="1269720" y="5181120"/>
            <a:ext cx="10464840" cy="3505320"/>
          </a:xfrm>
          <a:prstGeom prst="rect">
            <a:avLst/>
          </a:prstGeom>
          <a:noFill/>
          <a:ln w="0">
            <a:noFill/>
          </a:ln>
        </p:spPr>
        <p:txBody>
          <a:bodyPr lIns="50760" rIns="50760" tIns="50760" bIns="50760" anchor="t">
            <a:normAutofit/>
          </a:bodyPr>
          <a:p>
            <a:pPr indent="0">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ja-JP" sz="2000" spc="-1" strike="noStrike">
                <a:solidFill>
                  <a:srgbClr val="000000"/>
                </a:solidFill>
                <a:latin typeface="Arial"/>
                <a:ea typeface="Georgia"/>
              </a:rPr>
              <a:t>“</a:t>
            </a:r>
            <a:r>
              <a:rPr b="0" lang="en-US" sz="2000" spc="-1" strike="noStrike">
                <a:solidFill>
                  <a:srgbClr val="000000"/>
                </a:solidFill>
                <a:latin typeface="Georgia"/>
                <a:ea typeface="Georgia"/>
              </a:rPr>
              <a:t>I charge you that breath alcohol measuring equipment approved by the State Crime Lab is considered accurate if properly operated.</a:t>
            </a:r>
            <a:r>
              <a:rPr b="0" lang="ja-JP" sz="2000" spc="-1" strike="noStrike">
                <a:solidFill>
                  <a:srgbClr val="000000"/>
                </a:solidFill>
                <a:latin typeface="Arial"/>
                <a:ea typeface="Georgia"/>
              </a:rPr>
              <a:t>”</a:t>
            </a:r>
            <a:endParaRPr b="0" lang="en-US" sz="2000" spc="-1" strike="noStrike">
              <a:solidFill>
                <a:srgbClr val="000000"/>
              </a:solidFill>
              <a:latin typeface="Gill Sans"/>
            </a:endParaRPr>
          </a:p>
          <a:p>
            <a:pPr indent="0">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2000" spc="-1" strike="noStrike">
              <a:solidFill>
                <a:srgbClr val="000000"/>
              </a:solidFill>
              <a:latin typeface="Gill Sans"/>
            </a:endParaRPr>
          </a:p>
          <a:p>
            <a:pPr indent="0">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000" spc="-1" strike="noStrike" u="sng">
                <a:solidFill>
                  <a:srgbClr val="000000"/>
                </a:solidFill>
                <a:uFillTx/>
                <a:latin typeface="Georgia"/>
                <a:ea typeface="Georgia"/>
              </a:rPr>
              <a:t>Johnson v. State</a:t>
            </a:r>
            <a:endParaRPr b="0" lang="en-US" sz="2000" spc="-1" strike="noStrike">
              <a:solidFill>
                <a:srgbClr val="000000"/>
              </a:solidFill>
              <a:latin typeface="Gill Sans"/>
            </a:endParaRPr>
          </a:p>
        </p:txBody>
      </p:sp>
      <p:sp>
        <p:nvSpPr>
          <p:cNvPr id="91" name="Rectangle 3"/>
          <p:cNvSpPr/>
          <p:nvPr/>
        </p:nvSpPr>
        <p:spPr>
          <a:xfrm>
            <a:off x="338040" y="3225960"/>
            <a:ext cx="12306240" cy="1041120"/>
          </a:xfrm>
          <a:prstGeom prst="rect">
            <a:avLst/>
          </a:prstGeom>
          <a:noFill/>
          <a:ln w="0">
            <a:noFill/>
          </a:ln>
        </p:spPr>
        <p:style>
          <a:lnRef idx="0"/>
          <a:fillRef idx="0"/>
          <a:effectRef idx="0"/>
          <a:fontRef idx="minor"/>
        </p:style>
        <p:txBody>
          <a:bodyPr lIns="0" rIns="40680" tIns="0" bIns="0" anchor="t">
            <a:noAutofit/>
          </a:bodyPr>
          <a:p>
            <a:pPr marL="39600" algn="ct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3600" spc="-1" strike="noStrike" u="sng">
                <a:solidFill>
                  <a:srgbClr val="000000"/>
                </a:solidFill>
                <a:uFillTx/>
                <a:latin typeface="Georgia"/>
                <a:ea typeface="ＭＳ Ｐゴシック"/>
              </a:rPr>
              <a:t>Presumptions</a:t>
            </a:r>
            <a:r>
              <a:rPr b="0" lang="en-US" sz="3600" spc="-1" strike="noStrike">
                <a:solidFill>
                  <a:srgbClr val="000000"/>
                </a:solidFill>
                <a:latin typeface="Georgia"/>
                <a:ea typeface="ＭＳ Ｐゴシック"/>
              </a:rPr>
              <a:t>:</a:t>
            </a:r>
            <a:endParaRPr b="0" lang="en-US" sz="3600" spc="-1" strike="noStrike">
              <a:solidFill>
                <a:srgbClr val="000000"/>
              </a:solidFill>
              <a:latin typeface="Gill Sans"/>
            </a:endParaRPr>
          </a:p>
          <a:p>
            <a:pPr marL="39600" algn="ct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3600" spc="-1" strike="noStrike">
                <a:solidFill>
                  <a:srgbClr val="000000"/>
                </a:solidFill>
                <a:latin typeface="Georgia"/>
                <a:ea typeface="ＭＳ Ｐゴシック"/>
              </a:rPr>
              <a:t>Jurors will have to make a decision based on their values. </a:t>
            </a:r>
            <a:endParaRPr b="0" lang="en-US" sz="3600" spc="-1" strike="noStrike">
              <a:solidFill>
                <a:srgbClr val="000000"/>
              </a:solidFill>
              <a:latin typeface="Gill Sans"/>
            </a:endParaRPr>
          </a:p>
        </p:txBody>
      </p:sp>
      <p:sp>
        <p:nvSpPr>
          <p:cNvPr id="92" name="Rectangle 4"/>
          <p:cNvSpPr/>
          <p:nvPr/>
        </p:nvSpPr>
        <p:spPr>
          <a:xfrm>
            <a:off x="1270080" y="7086600"/>
            <a:ext cx="10477440" cy="1434960"/>
          </a:xfrm>
          <a:prstGeom prst="rect">
            <a:avLst/>
          </a:prstGeom>
          <a:noFill/>
          <a:ln w="0">
            <a:noFill/>
          </a:ln>
        </p:spPr>
        <p:style>
          <a:lnRef idx="0"/>
          <a:fillRef idx="0"/>
          <a:effectRef idx="0"/>
          <a:fontRef idx="minor"/>
        </p:style>
        <p:txBody>
          <a:bodyPr lIns="0" rIns="0" tIns="0" bIns="0" anchor="t">
            <a:noAutofit/>
          </a:bodyPr>
          <a:p>
            <a:pP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ja-JP" sz="2000" spc="-1" strike="noStrike">
                <a:solidFill>
                  <a:srgbClr val="000000"/>
                </a:solidFill>
                <a:latin typeface="Arial"/>
                <a:ea typeface="ＭＳ Ｐゴシック"/>
              </a:rPr>
              <a:t>“</a:t>
            </a:r>
            <a:r>
              <a:rPr b="0" lang="en-US" sz="2000" spc="-1" strike="noStrike">
                <a:solidFill>
                  <a:srgbClr val="000000"/>
                </a:solidFill>
                <a:latin typeface="Georgia"/>
                <a:ea typeface="Georgia"/>
              </a:rPr>
              <a:t>The presumption of innocence, the burden of proof, and the standard of proof are the fundamental doctrines of American criminal jurisprudence and the bedrock of determining guilt or innocence in a criminal case.</a:t>
            </a:r>
            <a:r>
              <a:rPr b="0" lang="ja-JP" sz="2000" spc="-1" strike="noStrike">
                <a:solidFill>
                  <a:srgbClr val="000000"/>
                </a:solidFill>
                <a:latin typeface="Arial"/>
                <a:ea typeface="ＭＳ Ｐゴシック"/>
              </a:rPr>
              <a:t>”</a:t>
            </a:r>
            <a:r>
              <a:rPr b="0" lang="en-US" sz="2000" spc="-1" strike="noStrike">
                <a:solidFill>
                  <a:srgbClr val="000000"/>
                </a:solidFill>
                <a:latin typeface="Georgia"/>
                <a:ea typeface="Georgia"/>
              </a:rPr>
              <a:t> </a:t>
            </a:r>
            <a:endParaRPr b="0" lang="en-US" sz="2000" spc="-1" strike="noStrike">
              <a:solidFill>
                <a:srgbClr val="000000"/>
              </a:solidFill>
              <a:latin typeface="Gill Sans"/>
            </a:endParaRPr>
          </a:p>
          <a:p>
            <a:pP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2000" spc="-1" strike="noStrike">
              <a:solidFill>
                <a:srgbClr val="000000"/>
              </a:solidFill>
              <a:latin typeface="Gill Sans"/>
            </a:endParaRPr>
          </a:p>
          <a:p>
            <a:pP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000" spc="-1" strike="noStrike" u="sng">
                <a:solidFill>
                  <a:srgbClr val="000000"/>
                </a:solidFill>
                <a:uFillTx/>
                <a:latin typeface="Georgia"/>
                <a:ea typeface="Georgia"/>
              </a:rPr>
              <a:t>Little v. State</a:t>
            </a:r>
            <a:r>
              <a:rPr b="0" lang="en-US" sz="2000" spc="-1" strike="noStrike">
                <a:solidFill>
                  <a:srgbClr val="000000"/>
                </a:solidFill>
                <a:latin typeface="Georgia"/>
                <a:ea typeface="Georgia"/>
              </a:rPr>
              <a:t>, 230 Ga.App. 803, 806(2), 498 S.E.2d 284 (1998)</a:t>
            </a:r>
            <a:r>
              <a:rPr b="0" lang="en-US" sz="2000" spc="-1" strike="noStrike">
                <a:solidFill>
                  <a:srgbClr val="000000"/>
                </a:solidFill>
                <a:latin typeface="Verdana"/>
                <a:ea typeface="Verdana"/>
              </a:rPr>
              <a:t>.</a:t>
            </a:r>
            <a:endParaRPr b="0" lang="en-US" sz="2000" spc="-1" strike="noStrike">
              <a:solidFill>
                <a:srgbClr val="000000"/>
              </a:solidFill>
              <a:latin typeface="Gill Sans"/>
            </a:endParaRPr>
          </a:p>
        </p:txBody>
      </p:sp>
    </p:spTree>
  </p:cSld>
</p:sld>
</file>

<file path=ppt/theme/theme1.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2.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3.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4.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5.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6.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7.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8.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9.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10.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11.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12.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13.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14.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15.xml><?xml version="1.0" encoding="utf-8"?>
<a:theme xmlns:a="http://schemas.openxmlformats.org/drawingml/2006/main" xmlns:r="http://schemas.openxmlformats.org/officeDocument/2006/relationships" name="Office Them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Properties xmlns="http://schemas.openxmlformats.org/officeDocument/2006/extended-properties" xmlns:vt="http://schemas.openxmlformats.org/officeDocument/2006/docPropsVTypes">
  <Template/>
  <TotalTime>0</TotalTime>
  <Application>LibreOffice/24.2.7.2$Linux_X86_64 LibreOffice_project/420$Build-2</Application>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dc:description/>
  <cp:keywords/>
  <dc:language>en-US</dc:language>
  <cp:lastModifiedBy>Ben Sessions</cp:lastModifiedBy>
  <dcterms:modified xsi:type="dcterms:W3CDTF">2015-05-11T17:48:41Z</dcterms:modified>
  <cp:revision>2</cp:revision>
  <dc:subject/>
  <dc:title>Demystifying Breath Testing:  How You Win Your Test Case</dc:title>
</cp:coreProperties>
</file>